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1" r:id="rId5"/>
    <p:sldId id="259" r:id="rId6"/>
    <p:sldId id="260" r:id="rId7"/>
    <p:sldId id="272" r:id="rId8"/>
    <p:sldId id="270" r:id="rId9"/>
    <p:sldId id="264" r:id="rId10"/>
    <p:sldId id="266" r:id="rId11"/>
    <p:sldId id="268" r:id="rId12"/>
    <p:sldId id="273" r:id="rId13"/>
    <p:sldId id="4036" r:id="rId14"/>
    <p:sldId id="4037" r:id="rId15"/>
    <p:sldId id="380" r:id="rId16"/>
    <p:sldId id="4053" r:id="rId17"/>
    <p:sldId id="4046" r:id="rId18"/>
    <p:sldId id="4038" r:id="rId19"/>
    <p:sldId id="4039" r:id="rId20"/>
    <p:sldId id="276" r:id="rId21"/>
    <p:sldId id="4040" r:id="rId22"/>
    <p:sldId id="382" r:id="rId23"/>
    <p:sldId id="4051" r:id="rId24"/>
    <p:sldId id="4056" r:id="rId25"/>
    <p:sldId id="4058" r:id="rId26"/>
    <p:sldId id="4041" r:id="rId27"/>
    <p:sldId id="4042" r:id="rId28"/>
    <p:sldId id="394" r:id="rId29"/>
    <p:sldId id="4043" r:id="rId30"/>
    <p:sldId id="343" r:id="rId31"/>
    <p:sldId id="345" r:id="rId32"/>
    <p:sldId id="346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BC646-471B-4A31-8114-D216A4945103}" v="138" dt="2022-04-16T06:43:38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yros Michopoulos" userId="a2e1e3ff3d62123b" providerId="LiveId" clId="{4F8BC646-471B-4A31-8114-D216A4945103}"/>
    <pc:docChg chg="undo redo custSel addSld delSld modSld sldOrd">
      <pc:chgData name="Spyros Michopoulos" userId="a2e1e3ff3d62123b" providerId="LiveId" clId="{4F8BC646-471B-4A31-8114-D216A4945103}" dt="2022-04-16T05:36:50.745" v="3306" actId="2696"/>
      <pc:docMkLst>
        <pc:docMk/>
      </pc:docMkLst>
      <pc:sldChg chg="modSp mod">
        <pc:chgData name="Spyros Michopoulos" userId="a2e1e3ff3d62123b" providerId="LiveId" clId="{4F8BC646-471B-4A31-8114-D216A4945103}" dt="2022-04-08T20:15:42.807" v="34" actId="1076"/>
        <pc:sldMkLst>
          <pc:docMk/>
          <pc:sldMk cId="1363256469" sldId="256"/>
        </pc:sldMkLst>
        <pc:spChg chg="mod">
          <ac:chgData name="Spyros Michopoulos" userId="a2e1e3ff3d62123b" providerId="LiveId" clId="{4F8BC646-471B-4A31-8114-D216A4945103}" dt="2022-04-08T20:14:49.655" v="6"/>
          <ac:spMkLst>
            <pc:docMk/>
            <pc:sldMk cId="1363256469" sldId="256"/>
            <ac:spMk id="2" creationId="{EA6C12FA-D1CA-4A79-9FD2-8443E71F424A}"/>
          </ac:spMkLst>
        </pc:spChg>
        <pc:spChg chg="mod">
          <ac:chgData name="Spyros Michopoulos" userId="a2e1e3ff3d62123b" providerId="LiveId" clId="{4F8BC646-471B-4A31-8114-D216A4945103}" dt="2022-04-08T20:15:42.807" v="34" actId="1076"/>
          <ac:spMkLst>
            <pc:docMk/>
            <pc:sldMk cId="1363256469" sldId="256"/>
            <ac:spMk id="3" creationId="{BFE73CD4-475C-4A0E-B861-9385A30E6896}"/>
          </ac:spMkLst>
        </pc:spChg>
      </pc:sldChg>
      <pc:sldChg chg="addSp modSp new mod modAnim">
        <pc:chgData name="Spyros Michopoulos" userId="a2e1e3ff3d62123b" providerId="LiveId" clId="{4F8BC646-471B-4A31-8114-D216A4945103}" dt="2022-04-15T18:32:26.598" v="2319" actId="14100"/>
        <pc:sldMkLst>
          <pc:docMk/>
          <pc:sldMk cId="3969470848" sldId="260"/>
        </pc:sldMkLst>
        <pc:spChg chg="mod">
          <ac:chgData name="Spyros Michopoulos" userId="a2e1e3ff3d62123b" providerId="LiveId" clId="{4F8BC646-471B-4A31-8114-D216A4945103}" dt="2022-04-08T20:35:25.594" v="45" actId="14100"/>
          <ac:spMkLst>
            <pc:docMk/>
            <pc:sldMk cId="3969470848" sldId="260"/>
            <ac:spMk id="2" creationId="{7C8B2D1D-4BA4-4E38-85BB-19325F39553D}"/>
          </ac:spMkLst>
        </pc:spChg>
        <pc:spChg chg="mod">
          <ac:chgData name="Spyros Michopoulos" userId="a2e1e3ff3d62123b" providerId="LiveId" clId="{4F8BC646-471B-4A31-8114-D216A4945103}" dt="2022-04-09T04:02:29.625" v="327" actId="113"/>
          <ac:spMkLst>
            <pc:docMk/>
            <pc:sldMk cId="3969470848" sldId="260"/>
            <ac:spMk id="3" creationId="{17A07FB8-A8D7-4975-B049-C25F55592124}"/>
          </ac:spMkLst>
        </pc:spChg>
        <pc:spChg chg="add mod">
          <ac:chgData name="Spyros Michopoulos" userId="a2e1e3ff3d62123b" providerId="LiveId" clId="{4F8BC646-471B-4A31-8114-D216A4945103}" dt="2022-04-08T20:35:01.274" v="44" actId="14100"/>
          <ac:spMkLst>
            <pc:docMk/>
            <pc:sldMk cId="3969470848" sldId="260"/>
            <ac:spMk id="6" creationId="{91004B5A-1E91-455F-B30A-E1010B4D216C}"/>
          </ac:spMkLst>
        </pc:spChg>
        <pc:spChg chg="add mod">
          <ac:chgData name="Spyros Michopoulos" userId="a2e1e3ff3d62123b" providerId="LiveId" clId="{4F8BC646-471B-4A31-8114-D216A4945103}" dt="2022-04-08T20:38:30.857" v="78" actId="1076"/>
          <ac:spMkLst>
            <pc:docMk/>
            <pc:sldMk cId="3969470848" sldId="260"/>
            <ac:spMk id="8" creationId="{2AD8CEB2-958F-4C22-B0B8-98E48ADD7F42}"/>
          </ac:spMkLst>
        </pc:spChg>
        <pc:spChg chg="add mod">
          <ac:chgData name="Spyros Michopoulos" userId="a2e1e3ff3d62123b" providerId="LiveId" clId="{4F8BC646-471B-4A31-8114-D216A4945103}" dt="2022-04-09T03:59:52.715" v="314" actId="113"/>
          <ac:spMkLst>
            <pc:docMk/>
            <pc:sldMk cId="3969470848" sldId="260"/>
            <ac:spMk id="12" creationId="{45514D4C-F0EB-48E0-A8C2-E87DD8AB146C}"/>
          </ac:spMkLst>
        </pc:spChg>
        <pc:spChg chg="add mod">
          <ac:chgData name="Spyros Michopoulos" userId="a2e1e3ff3d62123b" providerId="LiveId" clId="{4F8BC646-471B-4A31-8114-D216A4945103}" dt="2022-04-15T18:32:26.598" v="2319" actId="14100"/>
          <ac:spMkLst>
            <pc:docMk/>
            <pc:sldMk cId="3969470848" sldId="260"/>
            <ac:spMk id="13" creationId="{5062BD95-37B1-4936-A933-50951B0DA891}"/>
          </ac:spMkLst>
        </pc:spChg>
        <pc:picChg chg="add mod">
          <ac:chgData name="Spyros Michopoulos" userId="a2e1e3ff3d62123b" providerId="LiveId" clId="{4F8BC646-471B-4A31-8114-D216A4945103}" dt="2022-04-08T20:34:26.327" v="37" actId="1076"/>
          <ac:picMkLst>
            <pc:docMk/>
            <pc:sldMk cId="3969470848" sldId="260"/>
            <ac:picMk id="5" creationId="{17A822FA-0BAD-4A17-8E30-230E5572762E}"/>
          </ac:picMkLst>
        </pc:picChg>
        <pc:picChg chg="add mod">
          <ac:chgData name="Spyros Michopoulos" userId="a2e1e3ff3d62123b" providerId="LiveId" clId="{4F8BC646-471B-4A31-8114-D216A4945103}" dt="2022-04-09T03:55:25.659" v="213" actId="1076"/>
          <ac:picMkLst>
            <pc:docMk/>
            <pc:sldMk cId="3969470848" sldId="260"/>
            <ac:picMk id="10" creationId="{26D78181-3BA7-4AA4-922F-AFC1C1A6C070}"/>
          </ac:picMkLst>
        </pc:picChg>
      </pc:sldChg>
      <pc:sldChg chg="addSp delSp modSp new mod ord modAnim">
        <pc:chgData name="Spyros Michopoulos" userId="a2e1e3ff3d62123b" providerId="LiveId" clId="{4F8BC646-471B-4A31-8114-D216A4945103}" dt="2022-04-16T00:57:32.980" v="2327"/>
        <pc:sldMkLst>
          <pc:docMk/>
          <pc:sldMk cId="194065329" sldId="261"/>
        </pc:sldMkLst>
        <pc:spChg chg="mod">
          <ac:chgData name="Spyros Michopoulos" userId="a2e1e3ff3d62123b" providerId="LiveId" clId="{4F8BC646-471B-4A31-8114-D216A4945103}" dt="2022-04-09T04:12:55.655" v="349" actId="20577"/>
          <ac:spMkLst>
            <pc:docMk/>
            <pc:sldMk cId="194065329" sldId="261"/>
            <ac:spMk id="2" creationId="{3513F3DD-FCD8-429A-8871-6DB0B8BE2035}"/>
          </ac:spMkLst>
        </pc:spChg>
        <pc:spChg chg="mod">
          <ac:chgData name="Spyros Michopoulos" userId="a2e1e3ff3d62123b" providerId="LiveId" clId="{4F8BC646-471B-4A31-8114-D216A4945103}" dt="2022-04-09T04:00:14.686" v="315" actId="20577"/>
          <ac:spMkLst>
            <pc:docMk/>
            <pc:sldMk cId="194065329" sldId="261"/>
            <ac:spMk id="3" creationId="{A40D54AA-0596-4369-A7BE-247291F8A032}"/>
          </ac:spMkLst>
        </pc:spChg>
        <pc:spChg chg="add del mod">
          <ac:chgData name="Spyros Michopoulos" userId="a2e1e3ff3d62123b" providerId="LiveId" clId="{4F8BC646-471B-4A31-8114-D216A4945103}" dt="2022-04-09T04:12:44.963" v="342" actId="21"/>
          <ac:spMkLst>
            <pc:docMk/>
            <pc:sldMk cId="194065329" sldId="261"/>
            <ac:spMk id="5" creationId="{4926EAAA-371D-4361-A382-D65DD86A94C3}"/>
          </ac:spMkLst>
        </pc:spChg>
        <pc:spChg chg="add mod">
          <ac:chgData name="Spyros Michopoulos" userId="a2e1e3ff3d62123b" providerId="LiveId" clId="{4F8BC646-471B-4A31-8114-D216A4945103}" dt="2022-04-09T04:13:56.209" v="353" actId="1076"/>
          <ac:spMkLst>
            <pc:docMk/>
            <pc:sldMk cId="194065329" sldId="261"/>
            <ac:spMk id="7" creationId="{5C417371-CECC-4CF5-B930-2F5B4A3757FE}"/>
          </ac:spMkLst>
        </pc:spChg>
        <pc:picChg chg="add mod">
          <ac:chgData name="Spyros Michopoulos" userId="a2e1e3ff3d62123b" providerId="LiveId" clId="{4F8BC646-471B-4A31-8114-D216A4945103}" dt="2022-04-09T04:15:12.489" v="356" actId="14100"/>
          <ac:picMkLst>
            <pc:docMk/>
            <pc:sldMk cId="194065329" sldId="261"/>
            <ac:picMk id="9" creationId="{6013F6F6-5CF5-44EB-81B0-78D5B8AD7E9D}"/>
          </ac:picMkLst>
        </pc:picChg>
        <pc:picChg chg="add mod">
          <ac:chgData name="Spyros Michopoulos" userId="a2e1e3ff3d62123b" providerId="LiveId" clId="{4F8BC646-471B-4A31-8114-D216A4945103}" dt="2022-04-09T04:16:14.850" v="360" actId="1076"/>
          <ac:picMkLst>
            <pc:docMk/>
            <pc:sldMk cId="194065329" sldId="261"/>
            <ac:picMk id="11" creationId="{D999B0A8-AD67-406B-953D-61E1AB17B466}"/>
          </ac:picMkLst>
        </pc:picChg>
        <pc:picChg chg="add mod">
          <ac:chgData name="Spyros Michopoulos" userId="a2e1e3ff3d62123b" providerId="LiveId" clId="{4F8BC646-471B-4A31-8114-D216A4945103}" dt="2022-04-09T04:26:27.844" v="376" actId="1076"/>
          <ac:picMkLst>
            <pc:docMk/>
            <pc:sldMk cId="194065329" sldId="261"/>
            <ac:picMk id="13" creationId="{F83DB98E-12B8-4A44-8896-0B08A004456C}"/>
          </ac:picMkLst>
        </pc:picChg>
        <pc:picChg chg="add mod">
          <ac:chgData name="Spyros Michopoulos" userId="a2e1e3ff3d62123b" providerId="LiveId" clId="{4F8BC646-471B-4A31-8114-D216A4945103}" dt="2022-04-09T04:26:22.460" v="375" actId="1076"/>
          <ac:picMkLst>
            <pc:docMk/>
            <pc:sldMk cId="194065329" sldId="261"/>
            <ac:picMk id="15" creationId="{EC04C812-A622-409C-BF62-942733CF2EE5}"/>
          </ac:picMkLst>
        </pc:picChg>
      </pc:sldChg>
      <pc:sldChg chg="del">
        <pc:chgData name="Spyros Michopoulos" userId="a2e1e3ff3d62123b" providerId="LiveId" clId="{4F8BC646-471B-4A31-8114-D216A4945103}" dt="2022-04-16T05:35:25.646" v="3293" actId="2696"/>
        <pc:sldMkLst>
          <pc:docMk/>
          <pc:sldMk cId="964841718" sldId="262"/>
        </pc:sldMkLst>
      </pc:sldChg>
      <pc:sldChg chg="modSp new del mod modShow">
        <pc:chgData name="Spyros Michopoulos" userId="a2e1e3ff3d62123b" providerId="LiveId" clId="{4F8BC646-471B-4A31-8114-D216A4945103}" dt="2022-04-10T19:08:31.633" v="1313" actId="2696"/>
        <pc:sldMkLst>
          <pc:docMk/>
          <pc:sldMk cId="1054448838" sldId="262"/>
        </pc:sldMkLst>
        <pc:spChg chg="mod">
          <ac:chgData name="Spyros Michopoulos" userId="a2e1e3ff3d62123b" providerId="LiveId" clId="{4F8BC646-471B-4A31-8114-D216A4945103}" dt="2022-04-09T04:34:08.135" v="397" actId="1076"/>
          <ac:spMkLst>
            <pc:docMk/>
            <pc:sldMk cId="1054448838" sldId="262"/>
            <ac:spMk id="2" creationId="{FEC2C2B0-558C-4E5D-B345-ED435F4D0F84}"/>
          </ac:spMkLst>
        </pc:spChg>
        <pc:spChg chg="mod">
          <ac:chgData name="Spyros Michopoulos" userId="a2e1e3ff3d62123b" providerId="LiveId" clId="{4F8BC646-471B-4A31-8114-D216A4945103}" dt="2022-04-09T04:34:46.420" v="401" actId="113"/>
          <ac:spMkLst>
            <pc:docMk/>
            <pc:sldMk cId="1054448838" sldId="262"/>
            <ac:spMk id="3" creationId="{6D9A1A9F-FFEE-42E1-84FE-80643FE6F1D3}"/>
          </ac:spMkLst>
        </pc:spChg>
      </pc:sldChg>
      <pc:sldChg chg="modSp new del mod modShow">
        <pc:chgData name="Spyros Michopoulos" userId="a2e1e3ff3d62123b" providerId="LiveId" clId="{4F8BC646-471B-4A31-8114-D216A4945103}" dt="2022-04-10T19:07:54.813" v="1312" actId="2696"/>
        <pc:sldMkLst>
          <pc:docMk/>
          <pc:sldMk cId="269279736" sldId="263"/>
        </pc:sldMkLst>
        <pc:spChg chg="mod">
          <ac:chgData name="Spyros Michopoulos" userId="a2e1e3ff3d62123b" providerId="LiveId" clId="{4F8BC646-471B-4A31-8114-D216A4945103}" dt="2022-04-09T04:34:52.773" v="403" actId="27636"/>
          <ac:spMkLst>
            <pc:docMk/>
            <pc:sldMk cId="269279736" sldId="263"/>
            <ac:spMk id="2" creationId="{B84190A0-6F3B-47D9-8761-574D381FD49C}"/>
          </ac:spMkLst>
        </pc:spChg>
        <pc:spChg chg="mod">
          <ac:chgData name="Spyros Michopoulos" userId="a2e1e3ff3d62123b" providerId="LiveId" clId="{4F8BC646-471B-4A31-8114-D216A4945103}" dt="2022-04-09T04:34:55.859" v="405" actId="27636"/>
          <ac:spMkLst>
            <pc:docMk/>
            <pc:sldMk cId="269279736" sldId="263"/>
            <ac:spMk id="3" creationId="{071988F6-1B5E-4C95-9C6F-1AFE141DA522}"/>
          </ac:spMkLst>
        </pc:spChg>
      </pc:sldChg>
      <pc:sldChg chg="del">
        <pc:chgData name="Spyros Michopoulos" userId="a2e1e3ff3d62123b" providerId="LiveId" clId="{4F8BC646-471B-4A31-8114-D216A4945103}" dt="2022-04-16T05:35:38.621" v="3295" actId="2696"/>
        <pc:sldMkLst>
          <pc:docMk/>
          <pc:sldMk cId="3916741749" sldId="263"/>
        </pc:sldMkLst>
      </pc:sldChg>
      <pc:sldChg chg="addSp delSp modSp new del mod ord">
        <pc:chgData name="Spyros Michopoulos" userId="a2e1e3ff3d62123b" providerId="LiveId" clId="{4F8BC646-471B-4A31-8114-D216A4945103}" dt="2022-04-10T19:08:31.633" v="1313" actId="2696"/>
        <pc:sldMkLst>
          <pc:docMk/>
          <pc:sldMk cId="796855759" sldId="264"/>
        </pc:sldMkLst>
        <pc:spChg chg="mod">
          <ac:chgData name="Spyros Michopoulos" userId="a2e1e3ff3d62123b" providerId="LiveId" clId="{4F8BC646-471B-4A31-8114-D216A4945103}" dt="2022-04-09T06:22:44.088" v="422" actId="14100"/>
          <ac:spMkLst>
            <pc:docMk/>
            <pc:sldMk cId="796855759" sldId="264"/>
            <ac:spMk id="2" creationId="{4E92D68A-4D83-4786-A633-C4D7DF9F53F6}"/>
          </ac:spMkLst>
        </pc:spChg>
        <pc:spChg chg="add del">
          <ac:chgData name="Spyros Michopoulos" userId="a2e1e3ff3d62123b" providerId="LiveId" clId="{4F8BC646-471B-4A31-8114-D216A4945103}" dt="2022-04-09T06:24:12.442" v="428" actId="22"/>
          <ac:spMkLst>
            <pc:docMk/>
            <pc:sldMk cId="796855759" sldId="264"/>
            <ac:spMk id="7" creationId="{6BC7FCAA-AC49-4383-843E-F06D00168E2A}"/>
          </ac:spMkLst>
        </pc:spChg>
        <pc:picChg chg="add mod">
          <ac:chgData name="Spyros Michopoulos" userId="a2e1e3ff3d62123b" providerId="LiveId" clId="{4F8BC646-471B-4A31-8114-D216A4945103}" dt="2022-04-09T06:22:57.490" v="426" actId="14100"/>
          <ac:picMkLst>
            <pc:docMk/>
            <pc:sldMk cId="796855759" sldId="264"/>
            <ac:picMk id="5" creationId="{A15B391A-1B60-43C0-A9C8-7978AE51B790}"/>
          </ac:picMkLst>
        </pc:picChg>
      </pc:sldChg>
      <pc:sldChg chg="modSp new del mod modShow">
        <pc:chgData name="Spyros Michopoulos" userId="a2e1e3ff3d62123b" providerId="LiveId" clId="{4F8BC646-471B-4A31-8114-D216A4945103}" dt="2022-04-10T19:07:54.813" v="1312" actId="2696"/>
        <pc:sldMkLst>
          <pc:docMk/>
          <pc:sldMk cId="1796918307" sldId="265"/>
        </pc:sldMkLst>
        <pc:spChg chg="mod">
          <ac:chgData name="Spyros Michopoulos" userId="a2e1e3ff3d62123b" providerId="LiveId" clId="{4F8BC646-471B-4A31-8114-D216A4945103}" dt="2022-04-09T06:30:09.647" v="478" actId="20577"/>
          <ac:spMkLst>
            <pc:docMk/>
            <pc:sldMk cId="1796918307" sldId="265"/>
            <ac:spMk id="3" creationId="{53CE35A0-0357-49A4-BA81-2F8653E7922F}"/>
          </ac:spMkLst>
        </pc:spChg>
      </pc:sldChg>
      <pc:sldChg chg="del">
        <pc:chgData name="Spyros Michopoulos" userId="a2e1e3ff3d62123b" providerId="LiveId" clId="{4F8BC646-471B-4A31-8114-D216A4945103}" dt="2022-04-16T05:35:42.558" v="3296" actId="2696"/>
        <pc:sldMkLst>
          <pc:docMk/>
          <pc:sldMk cId="2135041258" sldId="265"/>
        </pc:sldMkLst>
      </pc:sldChg>
      <pc:sldChg chg="addSp delSp modSp new del mod">
        <pc:chgData name="Spyros Michopoulos" userId="a2e1e3ff3d62123b" providerId="LiveId" clId="{4F8BC646-471B-4A31-8114-D216A4945103}" dt="2022-04-10T19:07:54.813" v="1312" actId="2696"/>
        <pc:sldMkLst>
          <pc:docMk/>
          <pc:sldMk cId="1952153395" sldId="266"/>
        </pc:sldMkLst>
        <pc:spChg chg="mod">
          <ac:chgData name="Spyros Michopoulos" userId="a2e1e3ff3d62123b" providerId="LiveId" clId="{4F8BC646-471B-4A31-8114-D216A4945103}" dt="2022-04-09T06:50:15.355" v="536" actId="1076"/>
          <ac:spMkLst>
            <pc:docMk/>
            <pc:sldMk cId="1952153395" sldId="266"/>
            <ac:spMk id="2" creationId="{0AA46B80-BCEB-435B-8D97-B61069194D75}"/>
          </ac:spMkLst>
        </pc:spChg>
        <pc:spChg chg="del mod">
          <ac:chgData name="Spyros Michopoulos" userId="a2e1e3ff3d62123b" providerId="LiveId" clId="{4F8BC646-471B-4A31-8114-D216A4945103}" dt="2022-04-09T06:47:33.106" v="509"/>
          <ac:spMkLst>
            <pc:docMk/>
            <pc:sldMk cId="1952153395" sldId="266"/>
            <ac:spMk id="3" creationId="{F444434B-761F-4FAB-97CF-EDE698407A9D}"/>
          </ac:spMkLst>
        </pc:spChg>
        <pc:spChg chg="add mod">
          <ac:chgData name="Spyros Michopoulos" userId="a2e1e3ff3d62123b" providerId="LiveId" clId="{4F8BC646-471B-4A31-8114-D216A4945103}" dt="2022-04-09T07:08:47.098" v="788" actId="1076"/>
          <ac:spMkLst>
            <pc:docMk/>
            <pc:sldMk cId="1952153395" sldId="266"/>
            <ac:spMk id="10" creationId="{18C9888D-3731-467B-B372-340CF251E3F2}"/>
          </ac:spMkLst>
        </pc:spChg>
        <pc:spChg chg="add mod">
          <ac:chgData name="Spyros Michopoulos" userId="a2e1e3ff3d62123b" providerId="LiveId" clId="{4F8BC646-471B-4A31-8114-D216A4945103}" dt="2022-04-09T07:08:52.202" v="789" actId="1076"/>
          <ac:spMkLst>
            <pc:docMk/>
            <pc:sldMk cId="1952153395" sldId="266"/>
            <ac:spMk id="11" creationId="{48A2AB81-0275-468C-A40F-8F3F78757F7D}"/>
          </ac:spMkLst>
        </pc:spChg>
        <pc:graphicFrameChg chg="add mod modGraphic">
          <ac:chgData name="Spyros Michopoulos" userId="a2e1e3ff3d62123b" providerId="LiveId" clId="{4F8BC646-471B-4A31-8114-D216A4945103}" dt="2022-04-09T06:48:00.479" v="525" actId="2164"/>
          <ac:graphicFrameMkLst>
            <pc:docMk/>
            <pc:sldMk cId="1952153395" sldId="266"/>
            <ac:graphicFrameMk id="4" creationId="{1318EF88-4CA6-4C84-954F-27F724E3465C}"/>
          </ac:graphicFrameMkLst>
        </pc:graphicFrameChg>
        <pc:picChg chg="add mod">
          <ac:chgData name="Spyros Michopoulos" userId="a2e1e3ff3d62123b" providerId="LiveId" clId="{4F8BC646-471B-4A31-8114-D216A4945103}" dt="2022-04-09T07:09:06.660" v="790" actId="14100"/>
          <ac:picMkLst>
            <pc:docMk/>
            <pc:sldMk cId="1952153395" sldId="266"/>
            <ac:picMk id="6" creationId="{9C24BA2E-658E-4C52-B434-3ADAA6811D6D}"/>
          </ac:picMkLst>
        </pc:picChg>
        <pc:picChg chg="add del">
          <ac:chgData name="Spyros Michopoulos" userId="a2e1e3ff3d62123b" providerId="LiveId" clId="{4F8BC646-471B-4A31-8114-D216A4945103}" dt="2022-04-09T06:58:54.268" v="540" actId="21"/>
          <ac:picMkLst>
            <pc:docMk/>
            <pc:sldMk cId="1952153395" sldId="266"/>
            <ac:picMk id="8" creationId="{A80AF32D-67C8-43D4-9090-DA601A0C814E}"/>
          </ac:picMkLst>
        </pc:picChg>
      </pc:sldChg>
      <pc:sldChg chg="addSp modSp new del mod">
        <pc:chgData name="Spyros Michopoulos" userId="a2e1e3ff3d62123b" providerId="LiveId" clId="{4F8BC646-471B-4A31-8114-D216A4945103}" dt="2022-04-09T17:45:12.560" v="1076" actId="2696"/>
        <pc:sldMkLst>
          <pc:docMk/>
          <pc:sldMk cId="1644456508" sldId="267"/>
        </pc:sldMkLst>
        <pc:spChg chg="mod">
          <ac:chgData name="Spyros Michopoulos" userId="a2e1e3ff3d62123b" providerId="LiveId" clId="{4F8BC646-471B-4A31-8114-D216A4945103}" dt="2022-04-09T07:05:05.719" v="756" actId="20577"/>
          <ac:spMkLst>
            <pc:docMk/>
            <pc:sldMk cId="1644456508" sldId="267"/>
            <ac:spMk id="3" creationId="{C049DAD9-A08C-4964-975C-A045F1A92873}"/>
          </ac:spMkLst>
        </pc:spChg>
        <pc:picChg chg="add mod">
          <ac:chgData name="Spyros Michopoulos" userId="a2e1e3ff3d62123b" providerId="LiveId" clId="{4F8BC646-471B-4A31-8114-D216A4945103}" dt="2022-04-09T06:59:07.858" v="542" actId="1076"/>
          <ac:picMkLst>
            <pc:docMk/>
            <pc:sldMk cId="1644456508" sldId="267"/>
            <ac:picMk id="4" creationId="{F57D7F29-EE63-402A-8437-CC7965C4921E}"/>
          </ac:picMkLst>
        </pc:picChg>
      </pc:sldChg>
      <pc:sldChg chg="addSp delSp modSp new del mod modAnim">
        <pc:chgData name="Spyros Michopoulos" userId="a2e1e3ff3d62123b" providerId="LiveId" clId="{4F8BC646-471B-4A31-8114-D216A4945103}" dt="2022-04-10T19:07:54.813" v="1312" actId="2696"/>
        <pc:sldMkLst>
          <pc:docMk/>
          <pc:sldMk cId="1765097256" sldId="268"/>
        </pc:sldMkLst>
        <pc:spChg chg="mod">
          <ac:chgData name="Spyros Michopoulos" userId="a2e1e3ff3d62123b" providerId="LiveId" clId="{4F8BC646-471B-4A31-8114-D216A4945103}" dt="2022-04-09T07:10:48.820" v="801" actId="1076"/>
          <ac:spMkLst>
            <pc:docMk/>
            <pc:sldMk cId="1765097256" sldId="268"/>
            <ac:spMk id="2" creationId="{21E583BE-F97E-4D8C-B599-4DC14BE65C69}"/>
          </ac:spMkLst>
        </pc:spChg>
        <pc:spChg chg="mod">
          <ac:chgData name="Spyros Michopoulos" userId="a2e1e3ff3d62123b" providerId="LiveId" clId="{4F8BC646-471B-4A31-8114-D216A4945103}" dt="2022-04-09T17:43:41.318" v="1075" actId="113"/>
          <ac:spMkLst>
            <pc:docMk/>
            <pc:sldMk cId="1765097256" sldId="268"/>
            <ac:spMk id="3" creationId="{85862CCF-2DFC-4D9A-AA03-190A982E788B}"/>
          </ac:spMkLst>
        </pc:spChg>
        <pc:spChg chg="add mod">
          <ac:chgData name="Spyros Michopoulos" userId="a2e1e3ff3d62123b" providerId="LiveId" clId="{4F8BC646-471B-4A31-8114-D216A4945103}" dt="2022-04-09T07:14:13.352" v="821" actId="14100"/>
          <ac:spMkLst>
            <pc:docMk/>
            <pc:sldMk cId="1765097256" sldId="268"/>
            <ac:spMk id="8" creationId="{DFD0A7E1-F78C-4A4B-8B29-F44AF3C42138}"/>
          </ac:spMkLst>
        </pc:spChg>
        <pc:spChg chg="add mod">
          <ac:chgData name="Spyros Michopoulos" userId="a2e1e3ff3d62123b" providerId="LiveId" clId="{4F8BC646-471B-4A31-8114-D216A4945103}" dt="2022-04-09T07:14:45.356" v="824" actId="14100"/>
          <ac:spMkLst>
            <pc:docMk/>
            <pc:sldMk cId="1765097256" sldId="268"/>
            <ac:spMk id="9" creationId="{3DD09A0C-10BA-4579-88B0-7327686190EF}"/>
          </ac:spMkLst>
        </pc:spChg>
        <pc:spChg chg="add mod">
          <ac:chgData name="Spyros Michopoulos" userId="a2e1e3ff3d62123b" providerId="LiveId" clId="{4F8BC646-471B-4A31-8114-D216A4945103}" dt="2022-04-09T07:15:07.454" v="827" actId="1076"/>
          <ac:spMkLst>
            <pc:docMk/>
            <pc:sldMk cId="1765097256" sldId="268"/>
            <ac:spMk id="10" creationId="{0F22A15E-7167-42F3-9C8B-C567AB7A8B8D}"/>
          </ac:spMkLst>
        </pc:spChg>
        <pc:picChg chg="add del mod">
          <ac:chgData name="Spyros Michopoulos" userId="a2e1e3ff3d62123b" providerId="LiveId" clId="{4F8BC646-471B-4A31-8114-D216A4945103}" dt="2022-04-09T07:12:44.978" v="805" actId="21"/>
          <ac:picMkLst>
            <pc:docMk/>
            <pc:sldMk cId="1765097256" sldId="268"/>
            <ac:picMk id="5" creationId="{A5C45A13-DBB2-4ED4-9424-F7EBEEA469F5}"/>
          </ac:picMkLst>
        </pc:picChg>
        <pc:picChg chg="add mod">
          <ac:chgData name="Spyros Michopoulos" userId="a2e1e3ff3d62123b" providerId="LiveId" clId="{4F8BC646-471B-4A31-8114-D216A4945103}" dt="2022-04-09T07:13:00.043" v="809" actId="14100"/>
          <ac:picMkLst>
            <pc:docMk/>
            <pc:sldMk cId="1765097256" sldId="268"/>
            <ac:picMk id="7" creationId="{4D4E5306-42EC-493A-BE8E-BE7D52B9874D}"/>
          </ac:picMkLst>
        </pc:picChg>
        <pc:picChg chg="add del">
          <ac:chgData name="Spyros Michopoulos" userId="a2e1e3ff3d62123b" providerId="LiveId" clId="{4F8BC646-471B-4A31-8114-D216A4945103}" dt="2022-04-09T07:20:03.760" v="1016" actId="21"/>
          <ac:picMkLst>
            <pc:docMk/>
            <pc:sldMk cId="1765097256" sldId="268"/>
            <ac:picMk id="12" creationId="{A4B13A12-515D-4014-99A6-DAD6F17FA7FC}"/>
          </ac:picMkLst>
        </pc:picChg>
      </pc:sldChg>
      <pc:sldChg chg="addSp modSp new del mod ord modShow">
        <pc:chgData name="Spyros Michopoulos" userId="a2e1e3ff3d62123b" providerId="LiveId" clId="{4F8BC646-471B-4A31-8114-D216A4945103}" dt="2022-04-10T19:07:54.813" v="1312" actId="2696"/>
        <pc:sldMkLst>
          <pc:docMk/>
          <pc:sldMk cId="2065434317" sldId="269"/>
        </pc:sldMkLst>
        <pc:picChg chg="add mod">
          <ac:chgData name="Spyros Michopoulos" userId="a2e1e3ff3d62123b" providerId="LiveId" clId="{4F8BC646-471B-4A31-8114-D216A4945103}" dt="2022-04-09T07:12:49.076" v="807"/>
          <ac:picMkLst>
            <pc:docMk/>
            <pc:sldMk cId="2065434317" sldId="269"/>
            <ac:picMk id="4" creationId="{68501B6D-3F9B-46F4-A903-84B22833A424}"/>
          </ac:picMkLst>
        </pc:picChg>
      </pc:sldChg>
      <pc:sldChg chg="del">
        <pc:chgData name="Spyros Michopoulos" userId="a2e1e3ff3d62123b" providerId="LiveId" clId="{4F8BC646-471B-4A31-8114-D216A4945103}" dt="2022-04-16T05:35:31.567" v="3294" actId="2696"/>
        <pc:sldMkLst>
          <pc:docMk/>
          <pc:sldMk cId="2225303783" sldId="269"/>
        </pc:sldMkLst>
      </pc:sldChg>
      <pc:sldChg chg="addSp modSp new mod ord">
        <pc:chgData name="Spyros Michopoulos" userId="a2e1e3ff3d62123b" providerId="LiveId" clId="{4F8BC646-471B-4A31-8114-D216A4945103}" dt="2022-04-10T19:25:29.297" v="1643" actId="14100"/>
        <pc:sldMkLst>
          <pc:docMk/>
          <pc:sldMk cId="755573227" sldId="270"/>
        </pc:sldMkLst>
        <pc:spChg chg="mod">
          <ac:chgData name="Spyros Michopoulos" userId="a2e1e3ff3d62123b" providerId="LiveId" clId="{4F8BC646-471B-4A31-8114-D216A4945103}" dt="2022-04-09T17:57:45.134" v="1107" actId="14100"/>
          <ac:spMkLst>
            <pc:docMk/>
            <pc:sldMk cId="755573227" sldId="270"/>
            <ac:spMk id="2" creationId="{5D442C26-1A4F-46C1-BA7C-18669C7AE45D}"/>
          </ac:spMkLst>
        </pc:spChg>
        <pc:spChg chg="mod">
          <ac:chgData name="Spyros Michopoulos" userId="a2e1e3ff3d62123b" providerId="LiveId" clId="{4F8BC646-471B-4A31-8114-D216A4945103}" dt="2022-04-10T19:24:34.670" v="1636" actId="403"/>
          <ac:spMkLst>
            <pc:docMk/>
            <pc:sldMk cId="755573227" sldId="270"/>
            <ac:spMk id="3" creationId="{8A884767-F8A6-4704-BE4A-CE7E9187D73E}"/>
          </ac:spMkLst>
        </pc:spChg>
        <pc:spChg chg="add mod">
          <ac:chgData name="Spyros Michopoulos" userId="a2e1e3ff3d62123b" providerId="LiveId" clId="{4F8BC646-471B-4A31-8114-D216A4945103}" dt="2022-04-09T17:59:42.896" v="1135" actId="114"/>
          <ac:spMkLst>
            <pc:docMk/>
            <pc:sldMk cId="755573227" sldId="270"/>
            <ac:spMk id="7" creationId="{FC74F3E8-EF13-47AB-8135-2496FF8B6443}"/>
          </ac:spMkLst>
        </pc:spChg>
        <pc:spChg chg="add mod">
          <ac:chgData name="Spyros Michopoulos" userId="a2e1e3ff3d62123b" providerId="LiveId" clId="{4F8BC646-471B-4A31-8114-D216A4945103}" dt="2022-04-10T19:25:29.297" v="1643" actId="14100"/>
          <ac:spMkLst>
            <pc:docMk/>
            <pc:sldMk cId="755573227" sldId="270"/>
            <ac:spMk id="8" creationId="{44046C14-C58B-4BF3-8A88-E94ACB669E45}"/>
          </ac:spMkLst>
        </pc:spChg>
        <pc:picChg chg="add mod">
          <ac:chgData name="Spyros Michopoulos" userId="a2e1e3ff3d62123b" providerId="LiveId" clId="{4F8BC646-471B-4A31-8114-D216A4945103}" dt="2022-04-10T19:24:42.594" v="1638" actId="14100"/>
          <ac:picMkLst>
            <pc:docMk/>
            <pc:sldMk cId="755573227" sldId="270"/>
            <ac:picMk id="5" creationId="{8F060B00-B0DF-4C0C-AF3D-60D294635D15}"/>
          </ac:picMkLst>
        </pc:picChg>
      </pc:sldChg>
      <pc:sldChg chg="setBg">
        <pc:chgData name="Spyros Michopoulos" userId="a2e1e3ff3d62123b" providerId="LiveId" clId="{4F8BC646-471B-4A31-8114-D216A4945103}" dt="2022-04-14T03:41:58.761" v="2317"/>
        <pc:sldMkLst>
          <pc:docMk/>
          <pc:sldMk cId="2268873904" sldId="271"/>
        </pc:sldMkLst>
      </pc:sldChg>
      <pc:sldChg chg="addSp modSp new del mod setBg">
        <pc:chgData name="Spyros Michopoulos" userId="a2e1e3ff3d62123b" providerId="LiveId" clId="{4F8BC646-471B-4A31-8114-D216A4945103}" dt="2022-04-14T03:40:11.671" v="2299" actId="2696"/>
        <pc:sldMkLst>
          <pc:docMk/>
          <pc:sldMk cId="3630885209" sldId="271"/>
        </pc:sldMkLst>
        <pc:spChg chg="mod">
          <ac:chgData name="Spyros Michopoulos" userId="a2e1e3ff3d62123b" providerId="LiveId" clId="{4F8BC646-471B-4A31-8114-D216A4945103}" dt="2022-04-14T02:56:35.823" v="2193" actId="114"/>
          <ac:spMkLst>
            <pc:docMk/>
            <pc:sldMk cId="3630885209" sldId="271"/>
            <ac:spMk id="2" creationId="{6808C533-5D0A-45EB-A276-9D5A7AEDD30B}"/>
          </ac:spMkLst>
        </pc:spChg>
        <pc:spChg chg="mod">
          <ac:chgData name="Spyros Michopoulos" userId="a2e1e3ff3d62123b" providerId="LiveId" clId="{4F8BC646-471B-4A31-8114-D216A4945103}" dt="2022-04-14T03:35:43.652" v="2295" actId="14100"/>
          <ac:spMkLst>
            <pc:docMk/>
            <pc:sldMk cId="3630885209" sldId="271"/>
            <ac:spMk id="3" creationId="{9247425F-2EC9-4474-9532-26BEFE37D4B2}"/>
          </ac:spMkLst>
        </pc:spChg>
        <pc:spChg chg="add mod">
          <ac:chgData name="Spyros Michopoulos" userId="a2e1e3ff3d62123b" providerId="LiveId" clId="{4F8BC646-471B-4A31-8114-D216A4945103}" dt="2022-04-14T03:37:51.869" v="2297" actId="207"/>
          <ac:spMkLst>
            <pc:docMk/>
            <pc:sldMk cId="3630885209" sldId="271"/>
            <ac:spMk id="12" creationId="{13BA41C2-BE50-495C-930D-E37576FC8053}"/>
          </ac:spMkLst>
        </pc:spChg>
        <pc:picChg chg="add mod">
          <ac:chgData name="Spyros Michopoulos" userId="a2e1e3ff3d62123b" providerId="LiveId" clId="{4F8BC646-471B-4A31-8114-D216A4945103}" dt="2022-04-14T03:32:47.403" v="2274" actId="1076"/>
          <ac:picMkLst>
            <pc:docMk/>
            <pc:sldMk cId="3630885209" sldId="271"/>
            <ac:picMk id="5" creationId="{B9F77BA9-04BE-4FF1-A971-100AE499B1EB}"/>
          </ac:picMkLst>
        </pc:picChg>
        <pc:picChg chg="add mod">
          <ac:chgData name="Spyros Michopoulos" userId="a2e1e3ff3d62123b" providerId="LiveId" clId="{4F8BC646-471B-4A31-8114-D216A4945103}" dt="2022-04-14T03:34:15.290" v="2287" actId="14100"/>
          <ac:picMkLst>
            <pc:docMk/>
            <pc:sldMk cId="3630885209" sldId="271"/>
            <ac:picMk id="7" creationId="{711172EF-8EA4-4087-A7D7-5FDACF295C37}"/>
          </ac:picMkLst>
        </pc:picChg>
        <pc:picChg chg="add mod">
          <ac:chgData name="Spyros Michopoulos" userId="a2e1e3ff3d62123b" providerId="LiveId" clId="{4F8BC646-471B-4A31-8114-D216A4945103}" dt="2022-04-14T03:34:06.600" v="2286" actId="14100"/>
          <ac:picMkLst>
            <pc:docMk/>
            <pc:sldMk cId="3630885209" sldId="271"/>
            <ac:picMk id="9" creationId="{6FD33F09-6279-4C94-8385-F619BA643092}"/>
          </ac:picMkLst>
        </pc:picChg>
        <pc:picChg chg="add mod">
          <ac:chgData name="Spyros Michopoulos" userId="a2e1e3ff3d62123b" providerId="LiveId" clId="{4F8BC646-471B-4A31-8114-D216A4945103}" dt="2022-04-14T03:39:49.582" v="2298" actId="14100"/>
          <ac:picMkLst>
            <pc:docMk/>
            <pc:sldMk cId="3630885209" sldId="271"/>
            <ac:picMk id="11" creationId="{48ADDFFA-6C5B-4F88-9815-ABFA5BF2C746}"/>
          </ac:picMkLst>
        </pc:picChg>
      </pc:sldChg>
      <pc:sldChg chg="addSp modSp new mod ord">
        <pc:chgData name="Spyros Michopoulos" userId="a2e1e3ff3d62123b" providerId="LiveId" clId="{4F8BC646-471B-4A31-8114-D216A4945103}" dt="2022-04-16T00:55:56.532" v="2321" actId="114"/>
        <pc:sldMkLst>
          <pc:docMk/>
          <pc:sldMk cId="1217264691" sldId="272"/>
        </pc:sldMkLst>
        <pc:spChg chg="mod">
          <ac:chgData name="Spyros Michopoulos" userId="a2e1e3ff3d62123b" providerId="LiveId" clId="{4F8BC646-471B-4A31-8114-D216A4945103}" dt="2022-04-09T18:04:33.916" v="1156" actId="403"/>
          <ac:spMkLst>
            <pc:docMk/>
            <pc:sldMk cId="1217264691" sldId="272"/>
            <ac:spMk id="2" creationId="{E3F8B0DA-50B5-4C81-B762-BD833550B6B8}"/>
          </ac:spMkLst>
        </pc:spChg>
        <pc:spChg chg="mod">
          <ac:chgData name="Spyros Michopoulos" userId="a2e1e3ff3d62123b" providerId="LiveId" clId="{4F8BC646-471B-4A31-8114-D216A4945103}" dt="2022-04-10T19:15:13.329" v="1384" actId="14100"/>
          <ac:spMkLst>
            <pc:docMk/>
            <pc:sldMk cId="1217264691" sldId="272"/>
            <ac:spMk id="3" creationId="{BE85AE88-F3C9-4CAE-8106-50E3415E75B1}"/>
          </ac:spMkLst>
        </pc:spChg>
        <pc:spChg chg="add mod">
          <ac:chgData name="Spyros Michopoulos" userId="a2e1e3ff3d62123b" providerId="LiveId" clId="{4F8BC646-471B-4A31-8114-D216A4945103}" dt="2022-04-16T00:55:56.532" v="2321" actId="114"/>
          <ac:spMkLst>
            <pc:docMk/>
            <pc:sldMk cId="1217264691" sldId="272"/>
            <ac:spMk id="7" creationId="{DA532CB4-794B-4620-90B9-6A8CB6719E51}"/>
          </ac:spMkLst>
        </pc:spChg>
        <pc:spChg chg="add mod">
          <ac:chgData name="Spyros Michopoulos" userId="a2e1e3ff3d62123b" providerId="LiveId" clId="{4F8BC646-471B-4A31-8114-D216A4945103}" dt="2022-04-10T19:06:16.969" v="1311" actId="20577"/>
          <ac:spMkLst>
            <pc:docMk/>
            <pc:sldMk cId="1217264691" sldId="272"/>
            <ac:spMk id="8" creationId="{E65B2A56-6955-4236-BEBD-D8C1B855F220}"/>
          </ac:spMkLst>
        </pc:spChg>
        <pc:picChg chg="add mod">
          <ac:chgData name="Spyros Michopoulos" userId="a2e1e3ff3d62123b" providerId="LiveId" clId="{4F8BC646-471B-4A31-8114-D216A4945103}" dt="2022-04-09T18:03:49.717" v="1146" actId="1076"/>
          <ac:picMkLst>
            <pc:docMk/>
            <pc:sldMk cId="1217264691" sldId="272"/>
            <ac:picMk id="5" creationId="{AABC7EBB-E14F-401C-AF94-C561C45BEC18}"/>
          </ac:picMkLst>
        </pc:picChg>
      </pc:sldChg>
      <pc:sldChg chg="modSp mod">
        <pc:chgData name="Spyros Michopoulos" userId="a2e1e3ff3d62123b" providerId="LiveId" clId="{4F8BC646-471B-4A31-8114-D216A4945103}" dt="2022-04-16T01:09:19.616" v="2330" actId="14100"/>
        <pc:sldMkLst>
          <pc:docMk/>
          <pc:sldMk cId="2105586833" sldId="273"/>
        </pc:sldMkLst>
        <pc:picChg chg="mod">
          <ac:chgData name="Spyros Michopoulos" userId="a2e1e3ff3d62123b" providerId="LiveId" clId="{4F8BC646-471B-4A31-8114-D216A4945103}" dt="2022-04-16T01:09:19.616" v="2330" actId="14100"/>
          <ac:picMkLst>
            <pc:docMk/>
            <pc:sldMk cId="2105586833" sldId="273"/>
            <ac:picMk id="13" creationId="{30E0F661-430A-4839-84CF-086366C73753}"/>
          </ac:picMkLst>
        </pc:picChg>
      </pc:sldChg>
      <pc:sldChg chg="addSp modSp mod">
        <pc:chgData name="Spyros Michopoulos" userId="a2e1e3ff3d62123b" providerId="LiveId" clId="{4F8BC646-471B-4A31-8114-D216A4945103}" dt="2022-04-16T02:41:52.620" v="2659" actId="14100"/>
        <pc:sldMkLst>
          <pc:docMk/>
          <pc:sldMk cId="2266660641" sldId="276"/>
        </pc:sldMkLst>
        <pc:spChg chg="add mod">
          <ac:chgData name="Spyros Michopoulos" userId="a2e1e3ff3d62123b" providerId="LiveId" clId="{4F8BC646-471B-4A31-8114-D216A4945103}" dt="2022-04-16T02:41:52.620" v="2659" actId="14100"/>
          <ac:spMkLst>
            <pc:docMk/>
            <pc:sldMk cId="2266660641" sldId="276"/>
            <ac:spMk id="13" creationId="{31FE3B13-0420-47EA-9A62-C4F016CA7979}"/>
          </ac:spMkLst>
        </pc:spChg>
        <pc:spChg chg="mod">
          <ac:chgData name="Spyros Michopoulos" userId="a2e1e3ff3d62123b" providerId="LiveId" clId="{4F8BC646-471B-4A31-8114-D216A4945103}" dt="2022-04-16T01:52:29.127" v="2347" actId="27636"/>
          <ac:spMkLst>
            <pc:docMk/>
            <pc:sldMk cId="2266660641" sldId="276"/>
            <ac:spMk id="27" creationId="{00000000-0000-0000-0000-000000000000}"/>
          </ac:spMkLst>
        </pc:spChg>
        <pc:spChg chg="mod">
          <ac:chgData name="Spyros Michopoulos" userId="a2e1e3ff3d62123b" providerId="LiveId" clId="{4F8BC646-471B-4A31-8114-D216A4945103}" dt="2022-04-16T02:36:35.553" v="2640" actId="20578"/>
          <ac:spMkLst>
            <pc:docMk/>
            <pc:sldMk cId="2266660641" sldId="276"/>
            <ac:spMk id="24578" creationId="{00000000-0000-0000-0000-000000000000}"/>
          </ac:spMkLst>
        </pc:spChg>
      </pc:sldChg>
      <pc:sldChg chg="addSp modSp mod modAnim">
        <pc:chgData name="Spyros Michopoulos" userId="a2e1e3ff3d62123b" providerId="LiveId" clId="{4F8BC646-471B-4A31-8114-D216A4945103}" dt="2022-04-16T01:59:11.973" v="2613"/>
        <pc:sldMkLst>
          <pc:docMk/>
          <pc:sldMk cId="2176328912" sldId="382"/>
        </pc:sldMkLst>
        <pc:spChg chg="add mod">
          <ac:chgData name="Spyros Michopoulos" userId="a2e1e3ff3d62123b" providerId="LiveId" clId="{4F8BC646-471B-4A31-8114-D216A4945103}" dt="2022-04-16T01:58:41.141" v="2610" actId="14100"/>
          <ac:spMkLst>
            <pc:docMk/>
            <pc:sldMk cId="2176328912" sldId="382"/>
            <ac:spMk id="23" creationId="{6C14EEA1-8E95-4EFE-8432-D3837B2898C6}"/>
          </ac:spMkLst>
        </pc:spChg>
        <pc:spChg chg="add mod">
          <ac:chgData name="Spyros Michopoulos" userId="a2e1e3ff3d62123b" providerId="LiveId" clId="{4F8BC646-471B-4A31-8114-D216A4945103}" dt="2022-04-16T01:58:55.060" v="2612" actId="1076"/>
          <ac:spMkLst>
            <pc:docMk/>
            <pc:sldMk cId="2176328912" sldId="382"/>
            <ac:spMk id="24" creationId="{C5B49908-CB72-473B-BAB3-523103E46AC1}"/>
          </ac:spMkLst>
        </pc:spChg>
        <pc:spChg chg="mod">
          <ac:chgData name="Spyros Michopoulos" userId="a2e1e3ff3d62123b" providerId="LiveId" clId="{4F8BC646-471B-4A31-8114-D216A4945103}" dt="2022-04-16T01:57:31.604" v="2602" actId="113"/>
          <ac:spMkLst>
            <pc:docMk/>
            <pc:sldMk cId="2176328912" sldId="382"/>
            <ac:spMk id="39952" creationId="{00000000-0000-0000-0000-000000000000}"/>
          </ac:spMkLst>
        </pc:spChg>
      </pc:sldChg>
      <pc:sldChg chg="modSp mod">
        <pc:chgData name="Spyros Michopoulos" userId="a2e1e3ff3d62123b" providerId="LiveId" clId="{4F8BC646-471B-4A31-8114-D216A4945103}" dt="2022-04-16T01:54:59.898" v="2543" actId="1076"/>
        <pc:sldMkLst>
          <pc:docMk/>
          <pc:sldMk cId="1098779489" sldId="394"/>
        </pc:sldMkLst>
        <pc:spChg chg="mod">
          <ac:chgData name="Spyros Michopoulos" userId="a2e1e3ff3d62123b" providerId="LiveId" clId="{4F8BC646-471B-4A31-8114-D216A4945103}" dt="2022-04-16T01:54:59.898" v="2543" actId="1076"/>
          <ac:spMkLst>
            <pc:docMk/>
            <pc:sldMk cId="1098779489" sldId="394"/>
            <ac:spMk id="2" creationId="{00000000-0000-0000-0000-000000000000}"/>
          </ac:spMkLst>
        </pc:spChg>
        <pc:spChg chg="mod">
          <ac:chgData name="Spyros Michopoulos" userId="a2e1e3ff3d62123b" providerId="LiveId" clId="{4F8BC646-471B-4A31-8114-D216A4945103}" dt="2022-04-13T03:04:26.534" v="1646" actId="27636"/>
          <ac:spMkLst>
            <pc:docMk/>
            <pc:sldMk cId="1098779489" sldId="394"/>
            <ac:spMk id="4" creationId="{00000000-0000-0000-0000-000000000000}"/>
          </ac:spMkLst>
        </pc:spChg>
      </pc:sldChg>
      <pc:sldChg chg="addSp delSp modSp mod modAnim">
        <pc:chgData name="Spyros Michopoulos" userId="a2e1e3ff3d62123b" providerId="LiveId" clId="{4F8BC646-471B-4A31-8114-D216A4945103}" dt="2022-04-13T19:28:42.384" v="1948" actId="115"/>
        <pc:sldMkLst>
          <pc:docMk/>
          <pc:sldMk cId="4239310446" sldId="4037"/>
        </pc:sldMkLst>
        <pc:spChg chg="mod">
          <ac:chgData name="Spyros Michopoulos" userId="a2e1e3ff3d62123b" providerId="LiveId" clId="{4F8BC646-471B-4A31-8114-D216A4945103}" dt="2022-04-13T19:28:42.384" v="1948" actId="115"/>
          <ac:spMkLst>
            <pc:docMk/>
            <pc:sldMk cId="4239310446" sldId="4037"/>
            <ac:spMk id="2" creationId="{A872FECF-C11E-4473-A534-8C7979EDE5A6}"/>
          </ac:spMkLst>
        </pc:spChg>
        <pc:spChg chg="mod">
          <ac:chgData name="Spyros Michopoulos" userId="a2e1e3ff3d62123b" providerId="LiveId" clId="{4F8BC646-471B-4A31-8114-D216A4945103}" dt="2022-04-13T03:28:48.317" v="1923" actId="1076"/>
          <ac:spMkLst>
            <pc:docMk/>
            <pc:sldMk cId="4239310446" sldId="4037"/>
            <ac:spMk id="5" creationId="{62EE1588-BA7B-4341-8231-70D565B613FC}"/>
          </ac:spMkLst>
        </pc:spChg>
        <pc:spChg chg="mod">
          <ac:chgData name="Spyros Michopoulos" userId="a2e1e3ff3d62123b" providerId="LiveId" clId="{4F8BC646-471B-4A31-8114-D216A4945103}" dt="2022-04-13T03:28:48.317" v="1923" actId="1076"/>
          <ac:spMkLst>
            <pc:docMk/>
            <pc:sldMk cId="4239310446" sldId="4037"/>
            <ac:spMk id="6" creationId="{22964F98-EC41-4B1E-9D0C-83406F0A45FC}"/>
          </ac:spMkLst>
        </pc:spChg>
        <pc:spChg chg="add mod">
          <ac:chgData name="Spyros Michopoulos" userId="a2e1e3ff3d62123b" providerId="LiveId" clId="{4F8BC646-471B-4A31-8114-D216A4945103}" dt="2022-04-13T03:32:02.301" v="1946" actId="5793"/>
          <ac:spMkLst>
            <pc:docMk/>
            <pc:sldMk cId="4239310446" sldId="4037"/>
            <ac:spMk id="7" creationId="{F85ED819-E541-4150-8D35-056241C4BB93}"/>
          </ac:spMkLst>
        </pc:spChg>
        <pc:spChg chg="add del mod">
          <ac:chgData name="Spyros Michopoulos" userId="a2e1e3ff3d62123b" providerId="LiveId" clId="{4F8BC646-471B-4A31-8114-D216A4945103}" dt="2022-04-13T03:31:35.902" v="1943" actId="21"/>
          <ac:spMkLst>
            <pc:docMk/>
            <pc:sldMk cId="4239310446" sldId="4037"/>
            <ac:spMk id="9" creationId="{2E15F547-6702-4F4E-98A0-1E744A9023EF}"/>
          </ac:spMkLst>
        </pc:spChg>
        <pc:picChg chg="mod">
          <ac:chgData name="Spyros Michopoulos" userId="a2e1e3ff3d62123b" providerId="LiveId" clId="{4F8BC646-471B-4A31-8114-D216A4945103}" dt="2022-04-13T03:28:35.528" v="1922" actId="1076"/>
          <ac:picMkLst>
            <pc:docMk/>
            <pc:sldMk cId="4239310446" sldId="4037"/>
            <ac:picMk id="4" creationId="{882B6FA1-6232-4D0A-A578-AE6C3765B5BE}"/>
          </ac:picMkLst>
        </pc:picChg>
      </pc:sldChg>
      <pc:sldChg chg="addSp delSp modSp mod modAnim">
        <pc:chgData name="Spyros Michopoulos" userId="a2e1e3ff3d62123b" providerId="LiveId" clId="{4F8BC646-471B-4A31-8114-D216A4945103}" dt="2022-04-13T20:43:35.145" v="2068"/>
        <pc:sldMkLst>
          <pc:docMk/>
          <pc:sldMk cId="2518528594" sldId="4038"/>
        </pc:sldMkLst>
        <pc:spChg chg="add del mod">
          <ac:chgData name="Spyros Michopoulos" userId="a2e1e3ff3d62123b" providerId="LiveId" clId="{4F8BC646-471B-4A31-8114-D216A4945103}" dt="2022-04-13T20:40:59.845" v="2049"/>
          <ac:spMkLst>
            <pc:docMk/>
            <pc:sldMk cId="2518528594" sldId="4038"/>
            <ac:spMk id="5" creationId="{BD37F128-7D78-4C56-BB2C-40C404457B0F}"/>
          </ac:spMkLst>
        </pc:spChg>
        <pc:spChg chg="add mod">
          <ac:chgData name="Spyros Michopoulos" userId="a2e1e3ff3d62123b" providerId="LiveId" clId="{4F8BC646-471B-4A31-8114-D216A4945103}" dt="2022-04-13T20:41:39.593" v="2053" actId="14100"/>
          <ac:spMkLst>
            <pc:docMk/>
            <pc:sldMk cId="2518528594" sldId="4038"/>
            <ac:spMk id="7" creationId="{F38F38F8-6813-4CE1-B466-1B46C001BB00}"/>
          </ac:spMkLst>
        </pc:spChg>
        <pc:spChg chg="add mod">
          <ac:chgData name="Spyros Michopoulos" userId="a2e1e3ff3d62123b" providerId="LiveId" clId="{4F8BC646-471B-4A31-8114-D216A4945103}" dt="2022-04-13T20:41:54.414" v="2055" actId="1076"/>
          <ac:spMkLst>
            <pc:docMk/>
            <pc:sldMk cId="2518528594" sldId="4038"/>
            <ac:spMk id="8" creationId="{CCC8D8AA-61A8-4803-B52D-EA5D2DB2DF87}"/>
          </ac:spMkLst>
        </pc:spChg>
        <pc:spChg chg="add mod">
          <ac:chgData name="Spyros Michopoulos" userId="a2e1e3ff3d62123b" providerId="LiveId" clId="{4F8BC646-471B-4A31-8114-D216A4945103}" dt="2022-04-13T20:42:07.151" v="2058" actId="14100"/>
          <ac:spMkLst>
            <pc:docMk/>
            <pc:sldMk cId="2518528594" sldId="4038"/>
            <ac:spMk id="9" creationId="{34861769-B783-435A-B238-754269D90813}"/>
          </ac:spMkLst>
        </pc:spChg>
        <pc:spChg chg="add mod">
          <ac:chgData name="Spyros Michopoulos" userId="a2e1e3ff3d62123b" providerId="LiveId" clId="{4F8BC646-471B-4A31-8114-D216A4945103}" dt="2022-04-13T20:42:18.480" v="2060" actId="1076"/>
          <ac:spMkLst>
            <pc:docMk/>
            <pc:sldMk cId="2518528594" sldId="4038"/>
            <ac:spMk id="10" creationId="{ADB0E9C1-043A-41CF-A9CD-79D62A846FA3}"/>
          </ac:spMkLst>
        </pc:spChg>
        <pc:spChg chg="add mod">
          <ac:chgData name="Spyros Michopoulos" userId="a2e1e3ff3d62123b" providerId="LiveId" clId="{4F8BC646-471B-4A31-8114-D216A4945103}" dt="2022-04-13T20:43:24.079" v="2067" actId="14100"/>
          <ac:spMkLst>
            <pc:docMk/>
            <pc:sldMk cId="2518528594" sldId="4038"/>
            <ac:spMk id="11" creationId="{6ACF3F3B-0A56-46D0-9333-330DEA85FAB8}"/>
          </ac:spMkLst>
        </pc:spChg>
        <pc:picChg chg="mod">
          <ac:chgData name="Spyros Michopoulos" userId="a2e1e3ff3d62123b" providerId="LiveId" clId="{4F8BC646-471B-4A31-8114-D216A4945103}" dt="2022-04-13T20:40:45.198" v="2047" actId="14100"/>
          <ac:picMkLst>
            <pc:docMk/>
            <pc:sldMk cId="2518528594" sldId="4038"/>
            <ac:picMk id="6" creationId="{58CBF4D0-EE38-4A4D-B4AB-B09C594941E5}"/>
          </ac:picMkLst>
        </pc:picChg>
      </pc:sldChg>
      <pc:sldChg chg="addSp modSp mod modAnim">
        <pc:chgData name="Spyros Michopoulos" userId="a2e1e3ff3d62123b" providerId="LiveId" clId="{4F8BC646-471B-4A31-8114-D216A4945103}" dt="2022-04-16T02:34:15.170" v="2639"/>
        <pc:sldMkLst>
          <pc:docMk/>
          <pc:sldMk cId="2350851811" sldId="4039"/>
        </pc:sldMkLst>
        <pc:spChg chg="mod">
          <ac:chgData name="Spyros Michopoulos" userId="a2e1e3ff3d62123b" providerId="LiveId" clId="{4F8BC646-471B-4A31-8114-D216A4945103}" dt="2022-04-16T02:04:51.084" v="2622" actId="122"/>
          <ac:spMkLst>
            <pc:docMk/>
            <pc:sldMk cId="2350851811" sldId="4039"/>
            <ac:spMk id="2" creationId="{BFC5F3B4-9A8F-4050-8236-173D1DD799E9}"/>
          </ac:spMkLst>
        </pc:spChg>
        <pc:spChg chg="mod">
          <ac:chgData name="Spyros Michopoulos" userId="a2e1e3ff3d62123b" providerId="LiveId" clId="{4F8BC646-471B-4A31-8114-D216A4945103}" dt="2022-04-16T02:04:57.304" v="2623" actId="122"/>
          <ac:spMkLst>
            <pc:docMk/>
            <pc:sldMk cId="2350851811" sldId="4039"/>
            <ac:spMk id="4" creationId="{36A53766-3E42-4BDC-995B-7B6169E4F238}"/>
          </ac:spMkLst>
        </pc:spChg>
        <pc:spChg chg="mod">
          <ac:chgData name="Spyros Michopoulos" userId="a2e1e3ff3d62123b" providerId="LiveId" clId="{4F8BC646-471B-4A31-8114-D216A4945103}" dt="2022-04-16T02:32:13.285" v="2635" actId="14100"/>
          <ac:spMkLst>
            <pc:docMk/>
            <pc:sldMk cId="2350851811" sldId="4039"/>
            <ac:spMk id="5" creationId="{E5942B9F-F848-4F07-9B15-7FFAF0759431}"/>
          </ac:spMkLst>
        </pc:spChg>
        <pc:picChg chg="mod">
          <ac:chgData name="Spyros Michopoulos" userId="a2e1e3ff3d62123b" providerId="LiveId" clId="{4F8BC646-471B-4A31-8114-D216A4945103}" dt="2022-04-16T02:31:40.149" v="2629" actId="1076"/>
          <ac:picMkLst>
            <pc:docMk/>
            <pc:sldMk cId="2350851811" sldId="4039"/>
            <ac:picMk id="3" creationId="{5FC28EAA-1ECE-4A55-B5A3-048160E0DF94}"/>
          </ac:picMkLst>
        </pc:picChg>
        <pc:picChg chg="add mod">
          <ac:chgData name="Spyros Michopoulos" userId="a2e1e3ff3d62123b" providerId="LiveId" clId="{4F8BC646-471B-4A31-8114-D216A4945103}" dt="2022-04-16T02:31:55.319" v="2632" actId="1076"/>
          <ac:picMkLst>
            <pc:docMk/>
            <pc:sldMk cId="2350851811" sldId="4039"/>
            <ac:picMk id="7" creationId="{45E6742C-04FB-47F0-9F6E-745E2A32CC73}"/>
          </ac:picMkLst>
        </pc:picChg>
        <pc:picChg chg="add mod">
          <ac:chgData name="Spyros Michopoulos" userId="a2e1e3ff3d62123b" providerId="LiveId" clId="{4F8BC646-471B-4A31-8114-D216A4945103}" dt="2022-04-16T02:33:22.555" v="2637" actId="1076"/>
          <ac:picMkLst>
            <pc:docMk/>
            <pc:sldMk cId="2350851811" sldId="4039"/>
            <ac:picMk id="9" creationId="{8591D9B0-9886-499F-B417-2F83767CFB60}"/>
          </ac:picMkLst>
        </pc:picChg>
      </pc:sldChg>
      <pc:sldChg chg="addSp delSp modSp mod modAnim">
        <pc:chgData name="Spyros Michopoulos" userId="a2e1e3ff3d62123b" providerId="LiveId" clId="{4F8BC646-471B-4A31-8114-D216A4945103}" dt="2022-04-16T03:02:04.166" v="2999" actId="14100"/>
        <pc:sldMkLst>
          <pc:docMk/>
          <pc:sldMk cId="1112172385" sldId="4040"/>
        </pc:sldMkLst>
        <pc:spChg chg="mod">
          <ac:chgData name="Spyros Michopoulos" userId="a2e1e3ff3d62123b" providerId="LiveId" clId="{4F8BC646-471B-4A31-8114-D216A4945103}" dt="2022-04-16T02:06:09.996" v="2624" actId="122"/>
          <ac:spMkLst>
            <pc:docMk/>
            <pc:sldMk cId="1112172385" sldId="4040"/>
            <ac:spMk id="2" creationId="{26545FCE-5647-4509-A639-927D48D4D55C}"/>
          </ac:spMkLst>
        </pc:spChg>
        <pc:spChg chg="add mod">
          <ac:chgData name="Spyros Michopoulos" userId="a2e1e3ff3d62123b" providerId="LiveId" clId="{4F8BC646-471B-4A31-8114-D216A4945103}" dt="2022-04-16T03:01:42.151" v="2998" actId="113"/>
          <ac:spMkLst>
            <pc:docMk/>
            <pc:sldMk cId="1112172385" sldId="4040"/>
            <ac:spMk id="5" creationId="{A9563998-A8BD-4E4B-BE11-A6F70F1721EF}"/>
          </ac:spMkLst>
        </pc:spChg>
        <pc:spChg chg="add mod">
          <ac:chgData name="Spyros Michopoulos" userId="a2e1e3ff3d62123b" providerId="LiveId" clId="{4F8BC646-471B-4A31-8114-D216A4945103}" dt="2022-04-16T03:02:04.166" v="2999" actId="14100"/>
          <ac:spMkLst>
            <pc:docMk/>
            <pc:sldMk cId="1112172385" sldId="4040"/>
            <ac:spMk id="6" creationId="{F1963AE7-CD21-4FE6-83F9-9F68A8E47089}"/>
          </ac:spMkLst>
        </pc:spChg>
        <pc:spChg chg="add mod">
          <ac:chgData name="Spyros Michopoulos" userId="a2e1e3ff3d62123b" providerId="LiveId" clId="{4F8BC646-471B-4A31-8114-D216A4945103}" dt="2022-04-16T02:55:53.650" v="2878" actId="113"/>
          <ac:spMkLst>
            <pc:docMk/>
            <pc:sldMk cId="1112172385" sldId="4040"/>
            <ac:spMk id="8" creationId="{EB28D057-E322-4E75-880B-A70A201D70DB}"/>
          </ac:spMkLst>
        </pc:spChg>
        <pc:spChg chg="add mod">
          <ac:chgData name="Spyros Michopoulos" userId="a2e1e3ff3d62123b" providerId="LiveId" clId="{4F8BC646-471B-4A31-8114-D216A4945103}" dt="2022-04-16T03:00:07.599" v="2989" actId="113"/>
          <ac:spMkLst>
            <pc:docMk/>
            <pc:sldMk cId="1112172385" sldId="4040"/>
            <ac:spMk id="10" creationId="{DED87886-DAD9-427E-8A5E-A02A8EDAEF0E}"/>
          </ac:spMkLst>
        </pc:spChg>
        <pc:spChg chg="add del">
          <ac:chgData name="Spyros Michopoulos" userId="a2e1e3ff3d62123b" providerId="LiveId" clId="{4F8BC646-471B-4A31-8114-D216A4945103}" dt="2022-04-16T02:59:32.892" v="2983" actId="22"/>
          <ac:spMkLst>
            <pc:docMk/>
            <pc:sldMk cId="1112172385" sldId="4040"/>
            <ac:spMk id="12" creationId="{86840348-0196-4AAB-A968-234D37F6D3D2}"/>
          </ac:spMkLst>
        </pc:spChg>
        <pc:spChg chg="add mod">
          <ac:chgData name="Spyros Michopoulos" userId="a2e1e3ff3d62123b" providerId="LiveId" clId="{4F8BC646-471B-4A31-8114-D216A4945103}" dt="2022-04-16T03:00:16.671" v="2991" actId="14100"/>
          <ac:spMkLst>
            <pc:docMk/>
            <pc:sldMk cId="1112172385" sldId="4040"/>
            <ac:spMk id="13" creationId="{B2EEEC1F-92CB-485A-864E-831749EED85E}"/>
          </ac:spMkLst>
        </pc:spChg>
        <pc:picChg chg="mod">
          <ac:chgData name="Spyros Michopoulos" userId="a2e1e3ff3d62123b" providerId="LiveId" clId="{4F8BC646-471B-4A31-8114-D216A4945103}" dt="2022-04-16T03:00:28" v="2992" actId="14100"/>
          <ac:picMkLst>
            <pc:docMk/>
            <pc:sldMk cId="1112172385" sldId="4040"/>
            <ac:picMk id="4" creationId="{BD915CC0-8E11-427C-A390-A9CAB1B20016}"/>
          </ac:picMkLst>
        </pc:picChg>
      </pc:sldChg>
      <pc:sldChg chg="addSp delSp modSp mod">
        <pc:chgData name="Spyros Michopoulos" userId="a2e1e3ff3d62123b" providerId="LiveId" clId="{4F8BC646-471B-4A31-8114-D216A4945103}" dt="2022-04-16T04:58:32.122" v="3287" actId="14100"/>
        <pc:sldMkLst>
          <pc:docMk/>
          <pc:sldMk cId="3917685795" sldId="4041"/>
        </pc:sldMkLst>
        <pc:spChg chg="mod">
          <ac:chgData name="Spyros Michopoulos" userId="a2e1e3ff3d62123b" providerId="LiveId" clId="{4F8BC646-471B-4A31-8114-D216A4945103}" dt="2022-04-16T01:54:27.286" v="2540" actId="20577"/>
          <ac:spMkLst>
            <pc:docMk/>
            <pc:sldMk cId="3917685795" sldId="4041"/>
            <ac:spMk id="2" creationId="{88F9912C-C772-42E0-A4ED-715D0FD71FFD}"/>
          </ac:spMkLst>
        </pc:spChg>
        <pc:spChg chg="add mod">
          <ac:chgData name="Spyros Michopoulos" userId="a2e1e3ff3d62123b" providerId="LiveId" clId="{4F8BC646-471B-4A31-8114-D216A4945103}" dt="2022-04-16T04:56:14.507" v="3269" actId="1076"/>
          <ac:spMkLst>
            <pc:docMk/>
            <pc:sldMk cId="3917685795" sldId="4041"/>
            <ac:spMk id="10" creationId="{C6A6C6FA-8167-4220-8AF6-78F1E92C722A}"/>
          </ac:spMkLst>
        </pc:spChg>
        <pc:spChg chg="add mod">
          <ac:chgData name="Spyros Michopoulos" userId="a2e1e3ff3d62123b" providerId="LiveId" clId="{4F8BC646-471B-4A31-8114-D216A4945103}" dt="2022-04-16T04:56:35.629" v="3275" actId="14100"/>
          <ac:spMkLst>
            <pc:docMk/>
            <pc:sldMk cId="3917685795" sldId="4041"/>
            <ac:spMk id="11" creationId="{CF41FE81-6EA6-42B3-A247-C2525E6B2A39}"/>
          </ac:spMkLst>
        </pc:spChg>
        <pc:spChg chg="add mod">
          <ac:chgData name="Spyros Michopoulos" userId="a2e1e3ff3d62123b" providerId="LiveId" clId="{4F8BC646-471B-4A31-8114-D216A4945103}" dt="2022-04-16T04:58:32.122" v="3287" actId="14100"/>
          <ac:spMkLst>
            <pc:docMk/>
            <pc:sldMk cId="3917685795" sldId="4041"/>
            <ac:spMk id="12" creationId="{CD021327-40A0-4A7A-9ADF-986738C889F8}"/>
          </ac:spMkLst>
        </pc:spChg>
        <pc:picChg chg="add del">
          <ac:chgData name="Spyros Michopoulos" userId="a2e1e3ff3d62123b" providerId="LiveId" clId="{4F8BC646-471B-4A31-8114-D216A4945103}" dt="2022-04-16T04:55:47.857" v="3265" actId="22"/>
          <ac:picMkLst>
            <pc:docMk/>
            <pc:sldMk cId="3917685795" sldId="4041"/>
            <ac:picMk id="4" creationId="{70902C23-DDA8-4361-885C-2A32F40CFB1E}"/>
          </ac:picMkLst>
        </pc:picChg>
      </pc:sldChg>
      <pc:sldChg chg="addSp modSp mod">
        <pc:chgData name="Spyros Michopoulos" userId="a2e1e3ff3d62123b" providerId="LiveId" clId="{4F8BC646-471B-4A31-8114-D216A4945103}" dt="2022-04-16T04:57:56.127" v="3284" actId="14100"/>
        <pc:sldMkLst>
          <pc:docMk/>
          <pc:sldMk cId="1801725431" sldId="4042"/>
        </pc:sldMkLst>
        <pc:spChg chg="add mod">
          <ac:chgData name="Spyros Michopoulos" userId="a2e1e3ff3d62123b" providerId="LiveId" clId="{4F8BC646-471B-4A31-8114-D216A4945103}" dt="2022-04-16T04:57:14.290" v="3279" actId="14100"/>
          <ac:spMkLst>
            <pc:docMk/>
            <pc:sldMk cId="1801725431" sldId="4042"/>
            <ac:spMk id="7" creationId="{79B9AFFF-E0E4-4923-98C5-841E3422C960}"/>
          </ac:spMkLst>
        </pc:spChg>
        <pc:spChg chg="add mod">
          <ac:chgData name="Spyros Michopoulos" userId="a2e1e3ff3d62123b" providerId="LiveId" clId="{4F8BC646-471B-4A31-8114-D216A4945103}" dt="2022-04-16T04:57:35.974" v="3281" actId="1076"/>
          <ac:spMkLst>
            <pc:docMk/>
            <pc:sldMk cId="1801725431" sldId="4042"/>
            <ac:spMk id="8" creationId="{E6D36741-E409-4D01-8029-242372DA281C}"/>
          </ac:spMkLst>
        </pc:spChg>
        <pc:spChg chg="add mod">
          <ac:chgData name="Spyros Michopoulos" userId="a2e1e3ff3d62123b" providerId="LiveId" clId="{4F8BC646-471B-4A31-8114-D216A4945103}" dt="2022-04-16T04:57:56.127" v="3284" actId="14100"/>
          <ac:spMkLst>
            <pc:docMk/>
            <pc:sldMk cId="1801725431" sldId="4042"/>
            <ac:spMk id="9" creationId="{E03C2162-3CC6-4604-BEB6-B89FDFC8CE70}"/>
          </ac:spMkLst>
        </pc:spChg>
      </pc:sldChg>
      <pc:sldChg chg="modSp mod">
        <pc:chgData name="Spyros Michopoulos" userId="a2e1e3ff3d62123b" providerId="LiveId" clId="{4F8BC646-471B-4A31-8114-D216A4945103}" dt="2022-04-16T01:55:48.720" v="2597" actId="14100"/>
        <pc:sldMkLst>
          <pc:docMk/>
          <pc:sldMk cId="1138393884" sldId="4043"/>
        </pc:sldMkLst>
        <pc:spChg chg="mod">
          <ac:chgData name="Spyros Michopoulos" userId="a2e1e3ff3d62123b" providerId="LiveId" clId="{4F8BC646-471B-4A31-8114-D216A4945103}" dt="2022-04-16T01:55:36.717" v="2594" actId="114"/>
          <ac:spMkLst>
            <pc:docMk/>
            <pc:sldMk cId="1138393884" sldId="4043"/>
            <ac:spMk id="7" creationId="{D475DADE-ED58-4DC9-A01A-D9931ACDCA9F}"/>
          </ac:spMkLst>
        </pc:spChg>
        <pc:spChg chg="mod">
          <ac:chgData name="Spyros Michopoulos" userId="a2e1e3ff3d62123b" providerId="LiveId" clId="{4F8BC646-471B-4A31-8114-D216A4945103}" dt="2022-04-16T01:55:48.720" v="2597" actId="14100"/>
          <ac:spMkLst>
            <pc:docMk/>
            <pc:sldMk cId="1138393884" sldId="4043"/>
            <ac:spMk id="8" creationId="{5FBF5056-EA65-4495-B5C2-798FB2C630FE}"/>
          </ac:spMkLst>
        </pc:spChg>
      </pc:sldChg>
      <pc:sldChg chg="modSp new del mod modShow">
        <pc:chgData name="Spyros Michopoulos" userId="a2e1e3ff3d62123b" providerId="LiveId" clId="{4F8BC646-471B-4A31-8114-D216A4945103}" dt="2022-04-16T05:35:57.086" v="3298" actId="2696"/>
        <pc:sldMkLst>
          <pc:docMk/>
          <pc:sldMk cId="270856727" sldId="4044"/>
        </pc:sldMkLst>
        <pc:spChg chg="mod">
          <ac:chgData name="Spyros Michopoulos" userId="a2e1e3ff3d62123b" providerId="LiveId" clId="{4F8BC646-471B-4A31-8114-D216A4945103}" dt="2022-04-14T03:09:16.018" v="2229" actId="27636"/>
          <ac:spMkLst>
            <pc:docMk/>
            <pc:sldMk cId="270856727" sldId="4044"/>
            <ac:spMk id="2" creationId="{73E53DE4-7165-409E-9FAC-746F46587428}"/>
          </ac:spMkLst>
        </pc:spChg>
        <pc:spChg chg="mod">
          <ac:chgData name="Spyros Michopoulos" userId="a2e1e3ff3d62123b" providerId="LiveId" clId="{4F8BC646-471B-4A31-8114-D216A4945103}" dt="2022-04-14T03:10:10.451" v="2238" actId="14100"/>
          <ac:spMkLst>
            <pc:docMk/>
            <pc:sldMk cId="270856727" sldId="4044"/>
            <ac:spMk id="3" creationId="{62CFA730-6E1C-43F2-8745-D8E85B267B0F}"/>
          </ac:spMkLst>
        </pc:spChg>
      </pc:sldChg>
      <pc:sldChg chg="modSp new del mod modShow">
        <pc:chgData name="Spyros Michopoulos" userId="a2e1e3ff3d62123b" providerId="LiveId" clId="{4F8BC646-471B-4A31-8114-D216A4945103}" dt="2022-04-16T05:36:00.449" v="3299" actId="2696"/>
        <pc:sldMkLst>
          <pc:docMk/>
          <pc:sldMk cId="3911734185" sldId="4045"/>
        </pc:sldMkLst>
        <pc:spChg chg="mod">
          <ac:chgData name="Spyros Michopoulos" userId="a2e1e3ff3d62123b" providerId="LiveId" clId="{4F8BC646-471B-4A31-8114-D216A4945103}" dt="2022-04-14T03:15:53.068" v="2240" actId="27636"/>
          <ac:spMkLst>
            <pc:docMk/>
            <pc:sldMk cId="3911734185" sldId="4045"/>
            <ac:spMk id="2" creationId="{8FAA4A8D-11A5-45AD-AEE0-5CA5EFCE5677}"/>
          </ac:spMkLst>
        </pc:spChg>
        <pc:spChg chg="mod">
          <ac:chgData name="Spyros Michopoulos" userId="a2e1e3ff3d62123b" providerId="LiveId" clId="{4F8BC646-471B-4A31-8114-D216A4945103}" dt="2022-04-16T01:24:02.450" v="2342" actId="113"/>
          <ac:spMkLst>
            <pc:docMk/>
            <pc:sldMk cId="3911734185" sldId="4045"/>
            <ac:spMk id="3" creationId="{BAE1B9A3-78E1-4823-BA6D-B6B2E8785C4E}"/>
          </ac:spMkLst>
        </pc:spChg>
      </pc:sldChg>
      <pc:sldChg chg="addSp modSp new mod modAnim">
        <pc:chgData name="Spyros Michopoulos" userId="a2e1e3ff3d62123b" providerId="LiveId" clId="{4F8BC646-471B-4A31-8114-D216A4945103}" dt="2022-04-13T20:39:42.965" v="2045" actId="14100"/>
        <pc:sldMkLst>
          <pc:docMk/>
          <pc:sldMk cId="4022783518" sldId="4046"/>
        </pc:sldMkLst>
        <pc:spChg chg="add mod">
          <ac:chgData name="Spyros Michopoulos" userId="a2e1e3ff3d62123b" providerId="LiveId" clId="{4F8BC646-471B-4A31-8114-D216A4945103}" dt="2022-04-13T20:36:34.516" v="2029" actId="14100"/>
          <ac:spMkLst>
            <pc:docMk/>
            <pc:sldMk cId="4022783518" sldId="4046"/>
            <ac:spMk id="6" creationId="{47A57942-2A3B-4872-97D7-737FADE05BCB}"/>
          </ac:spMkLst>
        </pc:spChg>
        <pc:spChg chg="add mod">
          <ac:chgData name="Spyros Michopoulos" userId="a2e1e3ff3d62123b" providerId="LiveId" clId="{4F8BC646-471B-4A31-8114-D216A4945103}" dt="2022-04-13T20:37:17.007" v="2034" actId="14100"/>
          <ac:spMkLst>
            <pc:docMk/>
            <pc:sldMk cId="4022783518" sldId="4046"/>
            <ac:spMk id="7" creationId="{41C46C59-96AD-4E41-8CF9-D0C6E87158EC}"/>
          </ac:spMkLst>
        </pc:spChg>
        <pc:spChg chg="add mod">
          <ac:chgData name="Spyros Michopoulos" userId="a2e1e3ff3d62123b" providerId="LiveId" clId="{4F8BC646-471B-4A31-8114-D216A4945103}" dt="2022-04-13T20:39:42.965" v="2045" actId="14100"/>
          <ac:spMkLst>
            <pc:docMk/>
            <pc:sldMk cId="4022783518" sldId="4046"/>
            <ac:spMk id="8" creationId="{54F5CCE3-7ED1-4A8E-B210-9F9B1452FA27}"/>
          </ac:spMkLst>
        </pc:spChg>
        <pc:picChg chg="add">
          <ac:chgData name="Spyros Michopoulos" userId="a2e1e3ff3d62123b" providerId="LiveId" clId="{4F8BC646-471B-4A31-8114-D216A4945103}" dt="2022-04-13T20:30:22.027" v="2020" actId="22"/>
          <ac:picMkLst>
            <pc:docMk/>
            <pc:sldMk cId="4022783518" sldId="4046"/>
            <ac:picMk id="5" creationId="{2E9559E2-B1EC-47FB-8743-9EF7C86F5720}"/>
          </ac:picMkLst>
        </pc:picChg>
      </pc:sldChg>
      <pc:sldChg chg="addSp modSp new del mod modShow">
        <pc:chgData name="Spyros Michopoulos" userId="a2e1e3ff3d62123b" providerId="LiveId" clId="{4F8BC646-471B-4A31-8114-D216A4945103}" dt="2022-04-16T05:36:08.979" v="3300" actId="2696"/>
        <pc:sldMkLst>
          <pc:docMk/>
          <pc:sldMk cId="145669849" sldId="4047"/>
        </pc:sldMkLst>
        <pc:spChg chg="add mod">
          <ac:chgData name="Spyros Michopoulos" userId="a2e1e3ff3d62123b" providerId="LiveId" clId="{4F8BC646-471B-4A31-8114-D216A4945103}" dt="2022-04-14T02:47:51.224" v="2087" actId="1076"/>
          <ac:spMkLst>
            <pc:docMk/>
            <pc:sldMk cId="145669849" sldId="4047"/>
            <ac:spMk id="6" creationId="{F6B5D8F1-9F73-46BE-BED5-1DBDF9BE7616}"/>
          </ac:spMkLst>
        </pc:spChg>
        <pc:picChg chg="add mod">
          <ac:chgData name="Spyros Michopoulos" userId="a2e1e3ff3d62123b" providerId="LiveId" clId="{4F8BC646-471B-4A31-8114-D216A4945103}" dt="2022-04-14T02:47:47.513" v="2086" actId="1076"/>
          <ac:picMkLst>
            <pc:docMk/>
            <pc:sldMk cId="145669849" sldId="4047"/>
            <ac:picMk id="4" creationId="{C7D7164D-3D23-441C-BFEE-1C20ADC55DB4}"/>
          </ac:picMkLst>
        </pc:picChg>
      </pc:sldChg>
      <pc:sldChg chg="addSp modSp new del mod modShow">
        <pc:chgData name="Spyros Michopoulos" userId="a2e1e3ff3d62123b" providerId="LiveId" clId="{4F8BC646-471B-4A31-8114-D216A4945103}" dt="2022-04-16T05:36:46.661" v="3305" actId="2696"/>
        <pc:sldMkLst>
          <pc:docMk/>
          <pc:sldMk cId="2337643872" sldId="4048"/>
        </pc:sldMkLst>
        <pc:spChg chg="add mod">
          <ac:chgData name="Spyros Michopoulos" userId="a2e1e3ff3d62123b" providerId="LiveId" clId="{4F8BC646-471B-4A31-8114-D216A4945103}" dt="2022-04-14T02:56:18.834" v="2191" actId="1076"/>
          <ac:spMkLst>
            <pc:docMk/>
            <pc:sldMk cId="2337643872" sldId="4048"/>
            <ac:spMk id="5" creationId="{C2E7B490-842C-4101-AAED-EF0401BA6C2E}"/>
          </ac:spMkLst>
        </pc:spChg>
        <pc:picChg chg="add mod">
          <ac:chgData name="Spyros Michopoulos" userId="a2e1e3ff3d62123b" providerId="LiveId" clId="{4F8BC646-471B-4A31-8114-D216A4945103}" dt="2022-04-14T02:55:42.370" v="2189" actId="1076"/>
          <ac:picMkLst>
            <pc:docMk/>
            <pc:sldMk cId="2337643872" sldId="4048"/>
            <ac:picMk id="3" creationId="{FEAB17DF-EAD8-4F68-9BFA-63E4C628D3F7}"/>
          </ac:picMkLst>
        </pc:picChg>
      </pc:sldChg>
      <pc:sldChg chg="addSp modSp new del mod ord modShow">
        <pc:chgData name="Spyros Michopoulos" userId="a2e1e3ff3d62123b" providerId="LiveId" clId="{4F8BC646-471B-4A31-8114-D216A4945103}" dt="2022-04-16T05:35:51.816" v="3297" actId="2696"/>
        <pc:sldMkLst>
          <pc:docMk/>
          <pc:sldMk cId="1108509035" sldId="4049"/>
        </pc:sldMkLst>
        <pc:spChg chg="add mod">
          <ac:chgData name="Spyros Michopoulos" userId="a2e1e3ff3d62123b" providerId="LiveId" clId="{4F8BC646-471B-4A31-8114-D216A4945103}" dt="2022-04-16T03:35:40.341" v="3000" actId="404"/>
          <ac:spMkLst>
            <pc:docMk/>
            <pc:sldMk cId="1108509035" sldId="4049"/>
            <ac:spMk id="6" creationId="{DD25263C-BDA9-4AA1-AE39-1C8059830EB0}"/>
          </ac:spMkLst>
        </pc:spChg>
        <pc:picChg chg="add mod">
          <ac:chgData name="Spyros Michopoulos" userId="a2e1e3ff3d62123b" providerId="LiveId" clId="{4F8BC646-471B-4A31-8114-D216A4945103}" dt="2022-04-14T03:00:21.480" v="2200" actId="1076"/>
          <ac:picMkLst>
            <pc:docMk/>
            <pc:sldMk cId="1108509035" sldId="4049"/>
            <ac:picMk id="4" creationId="{B692B297-2705-4BB3-87E3-4DE1CD4745DE}"/>
          </ac:picMkLst>
        </pc:picChg>
      </pc:sldChg>
      <pc:sldChg chg="addSp modSp new del mod ord modShow">
        <pc:chgData name="Spyros Michopoulos" userId="a2e1e3ff3d62123b" providerId="LiveId" clId="{4F8BC646-471B-4A31-8114-D216A4945103}" dt="2022-04-16T05:36:23.656" v="3302" actId="2696"/>
        <pc:sldMkLst>
          <pc:docMk/>
          <pc:sldMk cId="2719267479" sldId="4050"/>
        </pc:sldMkLst>
        <pc:spChg chg="mod">
          <ac:chgData name="Spyros Michopoulos" userId="a2e1e3ff3d62123b" providerId="LiveId" clId="{4F8BC646-471B-4A31-8114-D216A4945103}" dt="2022-04-14T03:04:35.764" v="2220" actId="27636"/>
          <ac:spMkLst>
            <pc:docMk/>
            <pc:sldMk cId="2719267479" sldId="4050"/>
            <ac:spMk id="2" creationId="{7D056DC3-4650-4C76-A883-AC52CD34933A}"/>
          </ac:spMkLst>
        </pc:spChg>
        <pc:spChg chg="add mod">
          <ac:chgData name="Spyros Michopoulos" userId="a2e1e3ff3d62123b" providerId="LiveId" clId="{4F8BC646-471B-4A31-8114-D216A4945103}" dt="2022-04-14T03:06:31.192" v="2227" actId="113"/>
          <ac:spMkLst>
            <pc:docMk/>
            <pc:sldMk cId="2719267479" sldId="4050"/>
            <ac:spMk id="6" creationId="{05B6A378-C256-4204-9EBB-2C47B8407F2E}"/>
          </ac:spMkLst>
        </pc:spChg>
        <pc:picChg chg="add mod">
          <ac:chgData name="Spyros Michopoulos" userId="a2e1e3ff3d62123b" providerId="LiveId" clId="{4F8BC646-471B-4A31-8114-D216A4945103}" dt="2022-04-14T03:03:52.231" v="2211" actId="1076"/>
          <ac:picMkLst>
            <pc:docMk/>
            <pc:sldMk cId="2719267479" sldId="4050"/>
            <ac:picMk id="4" creationId="{2E3FAD79-7BAF-48F5-A962-A3254F03EB55}"/>
          </ac:picMkLst>
        </pc:picChg>
      </pc:sldChg>
      <pc:sldChg chg="addSp delSp modSp new mod setBg">
        <pc:chgData name="Spyros Michopoulos" userId="a2e1e3ff3d62123b" providerId="LiveId" clId="{4F8BC646-471B-4A31-8114-D216A4945103}" dt="2022-04-16T02:01:02.342" v="2620" actId="27614"/>
        <pc:sldMkLst>
          <pc:docMk/>
          <pc:sldMk cId="3628705060" sldId="4051"/>
        </pc:sldMkLst>
        <pc:spChg chg="del">
          <ac:chgData name="Spyros Michopoulos" userId="a2e1e3ff3d62123b" providerId="LiveId" clId="{4F8BC646-471B-4A31-8114-D216A4945103}" dt="2022-04-16T02:00:56.370" v="2619" actId="26606"/>
          <ac:spMkLst>
            <pc:docMk/>
            <pc:sldMk cId="3628705060" sldId="4051"/>
            <ac:spMk id="2" creationId="{63CD2AC3-328C-4D7E-B606-6EDE924975E9}"/>
          </ac:spMkLst>
        </pc:spChg>
        <pc:spChg chg="del">
          <ac:chgData name="Spyros Michopoulos" userId="a2e1e3ff3d62123b" providerId="LiveId" clId="{4F8BC646-471B-4A31-8114-D216A4945103}" dt="2022-04-16T02:00:56.370" v="2619" actId="26606"/>
          <ac:spMkLst>
            <pc:docMk/>
            <pc:sldMk cId="3628705060" sldId="4051"/>
            <ac:spMk id="3" creationId="{EB6B4963-124A-4510-9F99-21CB87F3A38F}"/>
          </ac:spMkLst>
        </pc:spChg>
        <pc:spChg chg="add">
          <ac:chgData name="Spyros Michopoulos" userId="a2e1e3ff3d62123b" providerId="LiveId" clId="{4F8BC646-471B-4A31-8114-D216A4945103}" dt="2022-04-16T02:00:56.370" v="2619" actId="26606"/>
          <ac:spMkLst>
            <pc:docMk/>
            <pc:sldMk cId="3628705060" sldId="4051"/>
            <ac:spMk id="9" creationId="{F3060C83-F051-4F0E-ABAD-AA0DFC48B218}"/>
          </ac:spMkLst>
        </pc:spChg>
        <pc:spChg chg="add">
          <ac:chgData name="Spyros Michopoulos" userId="a2e1e3ff3d62123b" providerId="LiveId" clId="{4F8BC646-471B-4A31-8114-D216A4945103}" dt="2022-04-16T02:00:56.370" v="2619" actId="26606"/>
          <ac:spMkLst>
            <pc:docMk/>
            <pc:sldMk cId="3628705060" sldId="4051"/>
            <ac:spMk id="11" creationId="{83C98ABE-055B-441F-B07E-44F97F083C39}"/>
          </ac:spMkLst>
        </pc:spChg>
        <pc:spChg chg="add">
          <ac:chgData name="Spyros Michopoulos" userId="a2e1e3ff3d62123b" providerId="LiveId" clId="{4F8BC646-471B-4A31-8114-D216A4945103}" dt="2022-04-16T02:00:56.370" v="2619" actId="26606"/>
          <ac:spMkLst>
            <pc:docMk/>
            <pc:sldMk cId="3628705060" sldId="4051"/>
            <ac:spMk id="13" creationId="{29FDB030-9B49-4CED-8CCD-4D99382388AC}"/>
          </ac:spMkLst>
        </pc:spChg>
        <pc:spChg chg="add">
          <ac:chgData name="Spyros Michopoulos" userId="a2e1e3ff3d62123b" providerId="LiveId" clId="{4F8BC646-471B-4A31-8114-D216A4945103}" dt="2022-04-16T02:00:56.370" v="2619" actId="26606"/>
          <ac:spMkLst>
            <pc:docMk/>
            <pc:sldMk cId="3628705060" sldId="4051"/>
            <ac:spMk id="15" creationId="{3783CA14-24A1-485C-8B30-D6A5D87987AD}"/>
          </ac:spMkLst>
        </pc:spChg>
        <pc:spChg chg="add">
          <ac:chgData name="Spyros Michopoulos" userId="a2e1e3ff3d62123b" providerId="LiveId" clId="{4F8BC646-471B-4A31-8114-D216A4945103}" dt="2022-04-16T02:00:56.370" v="2619" actId="26606"/>
          <ac:spMkLst>
            <pc:docMk/>
            <pc:sldMk cId="3628705060" sldId="4051"/>
            <ac:spMk id="17" creationId="{9A97C86A-04D6-40F7-AE84-31AB43E6A846}"/>
          </ac:spMkLst>
        </pc:spChg>
        <pc:spChg chg="add">
          <ac:chgData name="Spyros Michopoulos" userId="a2e1e3ff3d62123b" providerId="LiveId" clId="{4F8BC646-471B-4A31-8114-D216A4945103}" dt="2022-04-16T02:00:56.370" v="2619" actId="26606"/>
          <ac:spMkLst>
            <pc:docMk/>
            <pc:sldMk cId="3628705060" sldId="4051"/>
            <ac:spMk id="19" creationId="{FF9F2414-84E8-453E-B1F3-389FDE8192D9}"/>
          </ac:spMkLst>
        </pc:spChg>
        <pc:spChg chg="add">
          <ac:chgData name="Spyros Michopoulos" userId="a2e1e3ff3d62123b" providerId="LiveId" clId="{4F8BC646-471B-4A31-8114-D216A4945103}" dt="2022-04-16T02:00:56.370" v="2619" actId="26606"/>
          <ac:spMkLst>
            <pc:docMk/>
            <pc:sldMk cId="3628705060" sldId="4051"/>
            <ac:spMk id="21" creationId="{3ECA69A1-7536-43AC-85EF-C7106179F5ED}"/>
          </ac:spMkLst>
        </pc:spChg>
        <pc:picChg chg="add mod">
          <ac:chgData name="Spyros Michopoulos" userId="a2e1e3ff3d62123b" providerId="LiveId" clId="{4F8BC646-471B-4A31-8114-D216A4945103}" dt="2022-04-16T02:01:02.342" v="2620" actId="27614"/>
          <ac:picMkLst>
            <pc:docMk/>
            <pc:sldMk cId="3628705060" sldId="4051"/>
            <ac:picMk id="4" creationId="{BE674123-CD5C-4139-84BD-5DE096F7DF50}"/>
          </ac:picMkLst>
        </pc:picChg>
      </pc:sldChg>
      <pc:sldChg chg="modSp new del mod modShow">
        <pc:chgData name="Spyros Michopoulos" userId="a2e1e3ff3d62123b" providerId="LiveId" clId="{4F8BC646-471B-4A31-8114-D216A4945103}" dt="2022-04-16T05:36:13.385" v="3301" actId="2696"/>
        <pc:sldMkLst>
          <pc:docMk/>
          <pc:sldMk cId="1725389233" sldId="4052"/>
        </pc:sldMkLst>
        <pc:spChg chg="mod">
          <ac:chgData name="Spyros Michopoulos" userId="a2e1e3ff3d62123b" providerId="LiveId" clId="{4F8BC646-471B-4A31-8114-D216A4945103}" dt="2022-04-16T02:38:47.248" v="2645" actId="27636"/>
          <ac:spMkLst>
            <pc:docMk/>
            <pc:sldMk cId="1725389233" sldId="4052"/>
            <ac:spMk id="2" creationId="{0EE50529-0253-45AF-8A9F-EECE42AFEB12}"/>
          </ac:spMkLst>
        </pc:spChg>
        <pc:spChg chg="mod">
          <ac:chgData name="Spyros Michopoulos" userId="a2e1e3ff3d62123b" providerId="LiveId" clId="{4F8BC646-471B-4A31-8114-D216A4945103}" dt="2022-04-16T02:55:27.589" v="2873" actId="20577"/>
          <ac:spMkLst>
            <pc:docMk/>
            <pc:sldMk cId="1725389233" sldId="4052"/>
            <ac:spMk id="3" creationId="{B7CABA78-62BE-4281-BB86-4D7CCB8C4D2A}"/>
          </ac:spMkLst>
        </pc:spChg>
      </pc:sldChg>
      <pc:sldChg chg="addSp modSp new mod">
        <pc:chgData name="Spyros Michopoulos" userId="a2e1e3ff3d62123b" providerId="LiveId" clId="{4F8BC646-471B-4A31-8114-D216A4945103}" dt="2022-04-16T03:39:42.385" v="3013" actId="14100"/>
        <pc:sldMkLst>
          <pc:docMk/>
          <pc:sldMk cId="2493167525" sldId="4053"/>
        </pc:sldMkLst>
        <pc:spChg chg="mod">
          <ac:chgData name="Spyros Michopoulos" userId="a2e1e3ff3d62123b" providerId="LiveId" clId="{4F8BC646-471B-4A31-8114-D216A4945103}" dt="2022-04-16T03:39:42.385" v="3013" actId="14100"/>
          <ac:spMkLst>
            <pc:docMk/>
            <pc:sldMk cId="2493167525" sldId="4053"/>
            <ac:spMk id="2" creationId="{A810495E-2ADE-4357-8B41-8C205E76A19E}"/>
          </ac:spMkLst>
        </pc:spChg>
        <pc:picChg chg="add mod">
          <ac:chgData name="Spyros Michopoulos" userId="a2e1e3ff3d62123b" providerId="LiveId" clId="{4F8BC646-471B-4A31-8114-D216A4945103}" dt="2022-04-16T03:39:08.460" v="3006" actId="1076"/>
          <ac:picMkLst>
            <pc:docMk/>
            <pc:sldMk cId="2493167525" sldId="4053"/>
            <ac:picMk id="3" creationId="{58148064-505A-489B-A6C7-1978D8CB829E}"/>
          </ac:picMkLst>
        </pc:picChg>
      </pc:sldChg>
      <pc:sldChg chg="new del">
        <pc:chgData name="Spyros Michopoulos" userId="a2e1e3ff3d62123b" providerId="LiveId" clId="{4F8BC646-471B-4A31-8114-D216A4945103}" dt="2022-04-16T04:32:31.594" v="3035" actId="680"/>
        <pc:sldMkLst>
          <pc:docMk/>
          <pc:sldMk cId="1214221355" sldId="4054"/>
        </pc:sldMkLst>
      </pc:sldChg>
      <pc:sldChg chg="addSp modSp new del mod">
        <pc:chgData name="Spyros Michopoulos" userId="a2e1e3ff3d62123b" providerId="LiveId" clId="{4F8BC646-471B-4A31-8114-D216A4945103}" dt="2022-04-16T04:32:24.163" v="3033" actId="2696"/>
        <pc:sldMkLst>
          <pc:docMk/>
          <pc:sldMk cId="2980750376" sldId="4054"/>
        </pc:sldMkLst>
        <pc:spChg chg="add mod">
          <ac:chgData name="Spyros Michopoulos" userId="a2e1e3ff3d62123b" providerId="LiveId" clId="{4F8BC646-471B-4A31-8114-D216A4945103}" dt="2022-04-16T04:32:02.774" v="3032" actId="14100"/>
          <ac:spMkLst>
            <pc:docMk/>
            <pc:sldMk cId="2980750376" sldId="4054"/>
            <ac:spMk id="4" creationId="{FF2C2E0A-A5F3-4EF8-B19F-1F6B9310270F}"/>
          </ac:spMkLst>
        </pc:spChg>
      </pc:sldChg>
      <pc:sldChg chg="modSp new del mod ord modShow">
        <pc:chgData name="Spyros Michopoulos" userId="a2e1e3ff3d62123b" providerId="LiveId" clId="{4F8BC646-471B-4A31-8114-D216A4945103}" dt="2022-04-16T05:36:27.441" v="3303" actId="2696"/>
        <pc:sldMkLst>
          <pc:docMk/>
          <pc:sldMk cId="3868427323" sldId="4054"/>
        </pc:sldMkLst>
        <pc:spChg chg="mod">
          <ac:chgData name="Spyros Michopoulos" userId="a2e1e3ff3d62123b" providerId="LiveId" clId="{4F8BC646-471B-4A31-8114-D216A4945103}" dt="2022-04-16T04:34:05.086" v="3052" actId="27636"/>
          <ac:spMkLst>
            <pc:docMk/>
            <pc:sldMk cId="3868427323" sldId="4054"/>
            <ac:spMk id="2" creationId="{3F24B0FA-D222-441C-8287-A5A30312ABC8}"/>
          </ac:spMkLst>
        </pc:spChg>
        <pc:spChg chg="mod">
          <ac:chgData name="Spyros Michopoulos" userId="a2e1e3ff3d62123b" providerId="LiveId" clId="{4F8BC646-471B-4A31-8114-D216A4945103}" dt="2022-04-16T04:38:08.262" v="3083" actId="113"/>
          <ac:spMkLst>
            <pc:docMk/>
            <pc:sldMk cId="3868427323" sldId="4054"/>
            <ac:spMk id="3" creationId="{693B1C78-B005-4DA0-B765-D6FFF9D2FF0A}"/>
          </ac:spMkLst>
        </pc:spChg>
      </pc:sldChg>
      <pc:sldChg chg="modSp new del mod modShow">
        <pc:chgData name="Spyros Michopoulos" userId="a2e1e3ff3d62123b" providerId="LiveId" clId="{4F8BC646-471B-4A31-8114-D216A4945103}" dt="2022-04-16T05:36:30.354" v="3304" actId="2696"/>
        <pc:sldMkLst>
          <pc:docMk/>
          <pc:sldMk cId="2492831616" sldId="4055"/>
        </pc:sldMkLst>
        <pc:spChg chg="mod">
          <ac:chgData name="Spyros Michopoulos" userId="a2e1e3ff3d62123b" providerId="LiveId" clId="{4F8BC646-471B-4A31-8114-D216A4945103}" dt="2022-04-16T04:34:26.857" v="3062" actId="27636"/>
          <ac:spMkLst>
            <pc:docMk/>
            <pc:sldMk cId="2492831616" sldId="4055"/>
            <ac:spMk id="2" creationId="{D37EF03C-8D95-4BD7-B6FF-218740EEFC17}"/>
          </ac:spMkLst>
        </pc:spChg>
        <pc:spChg chg="mod">
          <ac:chgData name="Spyros Michopoulos" userId="a2e1e3ff3d62123b" providerId="LiveId" clId="{4F8BC646-471B-4A31-8114-D216A4945103}" dt="2022-04-16T04:42:42.398" v="3098" actId="113"/>
          <ac:spMkLst>
            <pc:docMk/>
            <pc:sldMk cId="2492831616" sldId="4055"/>
            <ac:spMk id="3" creationId="{8E0BD25D-1A79-4F04-BA3D-11021D3148CF}"/>
          </ac:spMkLst>
        </pc:spChg>
      </pc:sldChg>
      <pc:sldChg chg="addSp modSp new mod">
        <pc:chgData name="Spyros Michopoulos" userId="a2e1e3ff3d62123b" providerId="LiveId" clId="{4F8BC646-471B-4A31-8114-D216A4945103}" dt="2022-04-16T04:53:54.467" v="3263" actId="14100"/>
        <pc:sldMkLst>
          <pc:docMk/>
          <pc:sldMk cId="223872644" sldId="4056"/>
        </pc:sldMkLst>
        <pc:spChg chg="mod">
          <ac:chgData name="Spyros Michopoulos" userId="a2e1e3ff3d62123b" providerId="LiveId" clId="{4F8BC646-471B-4A31-8114-D216A4945103}" dt="2022-04-16T04:47:41.267" v="3150" actId="14100"/>
          <ac:spMkLst>
            <pc:docMk/>
            <pc:sldMk cId="223872644" sldId="4056"/>
            <ac:spMk id="2" creationId="{060CE97B-F5DB-451D-906F-CCD3F6EA27FD}"/>
          </ac:spMkLst>
        </pc:spChg>
        <pc:spChg chg="mod">
          <ac:chgData name="Spyros Michopoulos" userId="a2e1e3ff3d62123b" providerId="LiveId" clId="{4F8BC646-471B-4A31-8114-D216A4945103}" dt="2022-04-16T04:50:10.407" v="3227" actId="113"/>
          <ac:spMkLst>
            <pc:docMk/>
            <pc:sldMk cId="223872644" sldId="4056"/>
            <ac:spMk id="3" creationId="{49E739D3-AAFC-4968-910A-8A57EECB5725}"/>
          </ac:spMkLst>
        </pc:spChg>
        <pc:spChg chg="add mod">
          <ac:chgData name="Spyros Michopoulos" userId="a2e1e3ff3d62123b" providerId="LiveId" clId="{4F8BC646-471B-4A31-8114-D216A4945103}" dt="2022-04-16T04:50:04.847" v="3226" actId="14100"/>
          <ac:spMkLst>
            <pc:docMk/>
            <pc:sldMk cId="223872644" sldId="4056"/>
            <ac:spMk id="6" creationId="{0EAB98DF-B3EA-4BA5-8DC7-09B4BB767301}"/>
          </ac:spMkLst>
        </pc:spChg>
        <pc:spChg chg="add mod">
          <ac:chgData name="Spyros Michopoulos" userId="a2e1e3ff3d62123b" providerId="LiveId" clId="{4F8BC646-471B-4A31-8114-D216A4945103}" dt="2022-04-16T04:53:30.512" v="3257" actId="14100"/>
          <ac:spMkLst>
            <pc:docMk/>
            <pc:sldMk cId="223872644" sldId="4056"/>
            <ac:spMk id="7" creationId="{DFF36580-4752-4316-977C-3C7B771964C5}"/>
          </ac:spMkLst>
        </pc:spChg>
        <pc:spChg chg="add mod">
          <ac:chgData name="Spyros Michopoulos" userId="a2e1e3ff3d62123b" providerId="LiveId" clId="{4F8BC646-471B-4A31-8114-D216A4945103}" dt="2022-04-16T04:53:42.554" v="3260" actId="14100"/>
          <ac:spMkLst>
            <pc:docMk/>
            <pc:sldMk cId="223872644" sldId="4056"/>
            <ac:spMk id="8" creationId="{BCB102BF-DD73-4420-874C-902591405135}"/>
          </ac:spMkLst>
        </pc:spChg>
        <pc:spChg chg="add mod">
          <ac:chgData name="Spyros Michopoulos" userId="a2e1e3ff3d62123b" providerId="LiveId" clId="{4F8BC646-471B-4A31-8114-D216A4945103}" dt="2022-04-16T04:53:54.467" v="3263" actId="14100"/>
          <ac:spMkLst>
            <pc:docMk/>
            <pc:sldMk cId="223872644" sldId="4056"/>
            <ac:spMk id="9" creationId="{BDFE5362-6401-46CC-9852-6C3B77942F54}"/>
          </ac:spMkLst>
        </pc:spChg>
        <pc:picChg chg="add mod">
          <ac:chgData name="Spyros Michopoulos" userId="a2e1e3ff3d62123b" providerId="LiveId" clId="{4F8BC646-471B-4A31-8114-D216A4945103}" dt="2022-04-16T04:46:26.706" v="3139" actId="1076"/>
          <ac:picMkLst>
            <pc:docMk/>
            <pc:sldMk cId="223872644" sldId="4056"/>
            <ac:picMk id="5" creationId="{F4D3C414-31E5-425E-9C52-36151827CAA0}"/>
          </ac:picMkLst>
        </pc:picChg>
      </pc:sldChg>
      <pc:sldChg chg="new del mod ord modShow">
        <pc:chgData name="Spyros Michopoulos" userId="a2e1e3ff3d62123b" providerId="LiveId" clId="{4F8BC646-471B-4A31-8114-D216A4945103}" dt="2022-04-16T05:36:50.745" v="3306" actId="2696"/>
        <pc:sldMkLst>
          <pc:docMk/>
          <pc:sldMk cId="1267566131" sldId="4057"/>
        </pc:sldMkLst>
      </pc:sldChg>
      <pc:sldChg chg="addSp delSp modSp mod">
        <pc:chgData name="Spyros Michopoulos" userId="a2e1e3ff3d62123b" providerId="LiveId" clId="{4F8BC646-471B-4A31-8114-D216A4945103}" dt="2022-04-16T04:53:12.421" v="3254" actId="14100"/>
        <pc:sldMkLst>
          <pc:docMk/>
          <pc:sldMk cId="2250344432" sldId="4058"/>
        </pc:sldMkLst>
        <pc:spChg chg="mod">
          <ac:chgData name="Spyros Michopoulos" userId="a2e1e3ff3d62123b" providerId="LiveId" clId="{4F8BC646-471B-4A31-8114-D216A4945103}" dt="2022-04-16T04:50:44.085" v="3231" actId="20577"/>
          <ac:spMkLst>
            <pc:docMk/>
            <pc:sldMk cId="2250344432" sldId="4058"/>
            <ac:spMk id="3" creationId="{49E739D3-AAFC-4968-910A-8A57EECB5725}"/>
          </ac:spMkLst>
        </pc:spChg>
        <pc:spChg chg="del">
          <ac:chgData name="Spyros Michopoulos" userId="a2e1e3ff3d62123b" providerId="LiveId" clId="{4F8BC646-471B-4A31-8114-D216A4945103}" dt="2022-04-16T04:51:40.763" v="3236" actId="21"/>
          <ac:spMkLst>
            <pc:docMk/>
            <pc:sldMk cId="2250344432" sldId="4058"/>
            <ac:spMk id="6" creationId="{0EAB98DF-B3EA-4BA5-8DC7-09B4BB767301}"/>
          </ac:spMkLst>
        </pc:spChg>
        <pc:spChg chg="add mod">
          <ac:chgData name="Spyros Michopoulos" userId="a2e1e3ff3d62123b" providerId="LiveId" clId="{4F8BC646-471B-4A31-8114-D216A4945103}" dt="2022-04-16T04:51:58.810" v="3242" actId="1076"/>
          <ac:spMkLst>
            <pc:docMk/>
            <pc:sldMk cId="2250344432" sldId="4058"/>
            <ac:spMk id="8" creationId="{2E804644-9319-4647-88B5-1D22D3BBC86C}"/>
          </ac:spMkLst>
        </pc:spChg>
        <pc:spChg chg="add mod">
          <ac:chgData name="Spyros Michopoulos" userId="a2e1e3ff3d62123b" providerId="LiveId" clId="{4F8BC646-471B-4A31-8114-D216A4945103}" dt="2022-04-16T04:52:42.430" v="3249" actId="1076"/>
          <ac:spMkLst>
            <pc:docMk/>
            <pc:sldMk cId="2250344432" sldId="4058"/>
            <ac:spMk id="9" creationId="{3EEBDC37-EDE2-4585-A89A-B4506E3326B6}"/>
          </ac:spMkLst>
        </pc:spChg>
        <pc:spChg chg="add mod">
          <ac:chgData name="Spyros Michopoulos" userId="a2e1e3ff3d62123b" providerId="LiveId" clId="{4F8BC646-471B-4A31-8114-D216A4945103}" dt="2022-04-16T04:52:58.250" v="3251" actId="1076"/>
          <ac:spMkLst>
            <pc:docMk/>
            <pc:sldMk cId="2250344432" sldId="4058"/>
            <ac:spMk id="10" creationId="{34F52683-A37D-47D4-8180-E6CFD47985BE}"/>
          </ac:spMkLst>
        </pc:spChg>
        <pc:spChg chg="add mod">
          <ac:chgData name="Spyros Michopoulos" userId="a2e1e3ff3d62123b" providerId="LiveId" clId="{4F8BC646-471B-4A31-8114-D216A4945103}" dt="2022-04-16T04:53:12.421" v="3254" actId="14100"/>
          <ac:spMkLst>
            <pc:docMk/>
            <pc:sldMk cId="2250344432" sldId="4058"/>
            <ac:spMk id="11" creationId="{CCCACE57-952D-4C0A-954F-80970CCC1B80}"/>
          </ac:spMkLst>
        </pc:spChg>
        <pc:picChg chg="del">
          <ac:chgData name="Spyros Michopoulos" userId="a2e1e3ff3d62123b" providerId="LiveId" clId="{4F8BC646-471B-4A31-8114-D216A4945103}" dt="2022-04-16T04:50:50.412" v="3232" actId="21"/>
          <ac:picMkLst>
            <pc:docMk/>
            <pc:sldMk cId="2250344432" sldId="4058"/>
            <ac:picMk id="5" creationId="{F4D3C414-31E5-425E-9C52-36151827CAA0}"/>
          </ac:picMkLst>
        </pc:picChg>
        <pc:picChg chg="add mod">
          <ac:chgData name="Spyros Michopoulos" userId="a2e1e3ff3d62123b" providerId="LiveId" clId="{4F8BC646-471B-4A31-8114-D216A4945103}" dt="2022-04-16T04:52:23.918" v="3245" actId="1076"/>
          <ac:picMkLst>
            <pc:docMk/>
            <pc:sldMk cId="2250344432" sldId="4058"/>
            <ac:picMk id="7" creationId="{68FB5EAE-693F-4F76-8963-10101E33A1BD}"/>
          </ac:picMkLst>
        </pc:picChg>
      </pc:sldChg>
      <pc:sldChg chg="new del">
        <pc:chgData name="Spyros Michopoulos" userId="a2e1e3ff3d62123b" providerId="LiveId" clId="{4F8BC646-471B-4A31-8114-D216A4945103}" dt="2022-04-16T05:00:38.920" v="3291" actId="2696"/>
        <pc:sldMkLst>
          <pc:docMk/>
          <pc:sldMk cId="1314524064" sldId="405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34782315518295E-2"/>
          <c:y val="9.7050403036847796E-2"/>
          <c:w val="0.757079667922407"/>
          <c:h val="0.7503548288044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PBO</c:v>
                </c:pt>
              </c:strCache>
            </c:strRef>
          </c:tx>
          <c:spPr>
            <a:gradFill flip="none" rotWithShape="1">
              <a:gsLst>
                <a:gs pos="0">
                  <a:prstClr val="white">
                    <a:lumMod val="65000"/>
                    <a:shade val="30000"/>
                    <a:satMod val="115000"/>
                  </a:prstClr>
                </a:gs>
                <a:gs pos="50000">
                  <a:prstClr val="white">
                    <a:lumMod val="65000"/>
                    <a:shade val="67500"/>
                    <a:satMod val="115000"/>
                  </a:prstClr>
                </a:gs>
                <a:gs pos="100000">
                  <a:prstClr val="white">
                    <a:lumMod val="65000"/>
                    <a:shade val="100000"/>
                    <a:satMod val="115000"/>
                  </a:prst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h="190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Clinical remission</c:v>
                </c:pt>
                <c:pt idx="1">
                  <c:v>Mucosal healing</c:v>
                </c:pt>
                <c:pt idx="2">
                  <c:v>Clinical response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2.7</c:v>
                </c:pt>
                <c:pt idx="1">
                  <c:v>8.2000000000000011</c:v>
                </c:pt>
                <c:pt idx="2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4-47FB-B229-CDFD1F1E13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PF 7.5 mg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h="190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Clinical remission</c:v>
                </c:pt>
                <c:pt idx="1">
                  <c:v>Mucosal healing</c:v>
                </c:pt>
                <c:pt idx="2">
                  <c:v>Clinical response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11.3</c:v>
                </c:pt>
                <c:pt idx="1">
                  <c:v>15.5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4-47FB-B229-CDFD1F1E13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PF 22.5 mg</c:v>
                </c:pt>
              </c:strCache>
            </c:strRef>
          </c:tx>
          <c:spPr>
            <a:solidFill>
              <a:srgbClr val="D48A88"/>
            </a:solidFill>
            <a:scene3d>
              <a:camera prst="orthographicFront"/>
              <a:lightRig rig="threePt" dir="t"/>
            </a:scene3d>
            <a:sp3d>
              <a:bevelT h="190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Clinical remission</c:v>
                </c:pt>
                <c:pt idx="1">
                  <c:v>Mucosal healing</c:v>
                </c:pt>
                <c:pt idx="2">
                  <c:v>Clinical response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16.7</c:v>
                </c:pt>
                <c:pt idx="1">
                  <c:v>27.8</c:v>
                </c:pt>
                <c:pt idx="2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4-47FB-B229-CDFD1F1E13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PF 75 mg 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h="190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Clinical remission</c:v>
                </c:pt>
                <c:pt idx="1">
                  <c:v>Mucosal healing</c:v>
                </c:pt>
                <c:pt idx="2">
                  <c:v>Clinical response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15.5</c:v>
                </c:pt>
                <c:pt idx="1">
                  <c:v>25.4</c:v>
                </c:pt>
                <c:pt idx="2">
                  <c:v>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D4-47FB-B229-CDFD1F1E13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PF 225 mg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h="190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Clinical remission</c:v>
                </c:pt>
                <c:pt idx="1">
                  <c:v>Mucosal healing</c:v>
                </c:pt>
                <c:pt idx="2">
                  <c:v>Clinical response</c:v>
                </c:pt>
              </c:strCache>
            </c:strRef>
          </c:cat>
          <c:val>
            <c:numRef>
              <c:f>Sheet1!$F$2:$F$4</c:f>
              <c:numCache>
                <c:formatCode>0.0</c:formatCode>
                <c:ptCount val="3"/>
                <c:pt idx="0">
                  <c:v>5.7</c:v>
                </c:pt>
                <c:pt idx="1">
                  <c:v>14.3</c:v>
                </c:pt>
                <c:pt idx="2" formatCode="General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D4-47FB-B229-CDFD1F1E1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-2127017416"/>
        <c:axId val="-2127014216"/>
      </c:barChart>
      <c:catAx>
        <c:axId val="-2127017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Corbel" panose="020B0503020204020204" pitchFamily="34" charset="0"/>
              </a:defRPr>
            </a:pPr>
            <a:endParaRPr lang="en-US"/>
          </a:p>
        </c:txPr>
        <c:crossAx val="-2127014216"/>
        <c:crosses val="autoZero"/>
        <c:auto val="1"/>
        <c:lblAlgn val="ctr"/>
        <c:lblOffset val="0"/>
        <c:noMultiLvlLbl val="0"/>
      </c:catAx>
      <c:valAx>
        <c:axId val="-21270142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 anchor="t" anchorCtr="0"/>
          <a:lstStyle/>
          <a:p>
            <a:pPr>
              <a:defRPr sz="1200" b="1"/>
            </a:pPr>
            <a:endParaRPr lang="en-US"/>
          </a:p>
        </c:txPr>
        <c:crossAx val="-21270174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85897079313542002"/>
          <c:y val="0.10125972228277"/>
          <c:w val="0.12653289802475401"/>
          <c:h val="0.6092165260909320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Clinical Remission </a:t>
            </a: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at Week 16</a:t>
            </a:r>
          </a:p>
        </c:rich>
      </c:tx>
      <c:layout>
        <c:manualLayout>
          <c:xMode val="edge"/>
          <c:yMode val="edge"/>
          <c:x val="0.4254646406177176"/>
          <c:y val="0.1607138021266358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31135813758099"/>
          <c:y val="0.14964053248672199"/>
          <c:w val="0.86668864186241901"/>
          <c:h val="0.69132793166093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PBO (N=37) </c:v>
                </c:pt>
              </c:strCache>
            </c:strRef>
          </c:tx>
          <c:spPr>
            <a:solidFill>
              <a:srgbClr val="E686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Clinical Remission (Week 16)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6-4A7A-88D3-13CD58793E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mg BID (N=39)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Clinical Remission (Week 16)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6-4A7A-88D3-13CD58793E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 mg BID (N=37)</c:v>
                </c:pt>
              </c:strCache>
            </c:strRef>
          </c:tx>
          <c:spPr>
            <a:solidFill>
              <a:srgbClr val="74A8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FA6-41C8-A629-24A1F7B9F1A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Clinical Remission (Week 16)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56-4A7A-88D3-13CD58793E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12 mg BID (N=36)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Clinical Remission (Week 16)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56-4A7A-88D3-13CD58793E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24 mg BID (N=36)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Clinical Remission (Week 16)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56-4A7A-88D3-13CD58793E5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24 mg QD (N=35)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Clinical Remission (Week 16)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56-4A7A-88D3-13CD58793E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130184984"/>
        <c:axId val="2130188184"/>
      </c:barChart>
      <c:catAx>
        <c:axId val="2130184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2130188184"/>
        <c:crosses val="autoZero"/>
        <c:auto val="1"/>
        <c:lblAlgn val="ctr"/>
        <c:lblOffset val="100"/>
        <c:noMultiLvlLbl val="0"/>
      </c:catAx>
      <c:valAx>
        <c:axId val="2130188184"/>
        <c:scaling>
          <c:orientation val="minMax"/>
          <c:max val="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chemeClr val="accent1">
                <a:shade val="50000"/>
              </a:schemeClr>
            </a:solidFill>
          </a:ln>
        </c:spPr>
        <c:crossAx val="213018498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Endoscopic Remission 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at Week 12/16</a:t>
            </a:r>
          </a:p>
        </c:rich>
      </c:tx>
      <c:layout>
        <c:manualLayout>
          <c:xMode val="edge"/>
          <c:yMode val="edge"/>
          <c:x val="0.3628948757547355"/>
          <c:y val="0.2255986166668400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76674384002101"/>
          <c:y val="0.20482730286322501"/>
          <c:w val="0.87545960618103302"/>
          <c:h val="0.69050585097244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PBO (N=37) </c:v>
                </c:pt>
              </c:strCache>
            </c:strRef>
          </c:tx>
          <c:spPr>
            <a:solidFill>
              <a:srgbClr val="E6863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C1A-4D63-9C79-CDE029733C0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Endoscopic Response (Week 12/16)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1A-4D63-9C79-CDE029733C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mg BID (N=39)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Endoscopic Response (Week 12/16)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1A-4D63-9C79-CDE029733C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 mg BID (N=37)</c:v>
                </c:pt>
              </c:strCache>
            </c:strRef>
          </c:tx>
          <c:spPr>
            <a:solidFill>
              <a:srgbClr val="74A8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Endoscopic Response (Week 12/16)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1A-4D63-9C79-CDE029733C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12 mg BID (N=36)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Endoscopic Response (Week 12/16)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1A-4D63-9C79-CDE029733C0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24 mg BID (N=36)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Endoscopic Response (Week 12/16)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1A-4D63-9C79-CDE029733C0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24 mg QD (N=35)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Endoscopic Response (Week 12/16)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1A-4D63-9C79-CDE029733C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121313224"/>
        <c:axId val="2121302808"/>
      </c:barChart>
      <c:catAx>
        <c:axId val="2121313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2121302808"/>
        <c:crosses val="autoZero"/>
        <c:auto val="1"/>
        <c:lblAlgn val="ctr"/>
        <c:lblOffset val="100"/>
        <c:noMultiLvlLbl val="0"/>
      </c:catAx>
      <c:valAx>
        <c:axId val="2121302808"/>
        <c:scaling>
          <c:orientation val="minMax"/>
          <c:max val="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chemeClr val="accent1">
                <a:shade val="50000"/>
              </a:schemeClr>
            </a:solidFill>
          </a:ln>
        </c:spPr>
        <c:crossAx val="212131322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0.14444</cdr:y>
    </cdr:to>
    <cdr:sp macro="" textlink="">
      <cdr:nvSpPr>
        <cdr:cNvPr id="2" name="Ορθογώνιο 1">
          <a:extLst xmlns:a="http://schemas.openxmlformats.org/drawingml/2006/main">
            <a:ext uri="{FF2B5EF4-FFF2-40B4-BE49-F238E27FC236}">
              <a16:creationId xmlns:a16="http://schemas.microsoft.com/office/drawing/2014/main" id="{489ECA74-3722-432B-A4BD-A919F385908F}"/>
            </a:ext>
          </a:extLst>
        </cdr:cNvPr>
        <cdr:cNvSpPr/>
      </cdr:nvSpPr>
      <cdr:spPr>
        <a:xfrm xmlns:a="http://schemas.openxmlformats.org/drawingml/2006/main">
          <a:off x="0" y="-1142496"/>
          <a:ext cx="5705972" cy="5691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tx2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>
              <a:solidFill>
                <a:schemeClr val="tx2"/>
              </a:solidFill>
              <a:latin typeface="Corbel" panose="020B0503020204020204" pitchFamily="34" charset="0"/>
            </a:rPr>
            <a:t>96% προηγούμενη αποτυχία σε αντί-</a:t>
          </a:r>
          <a:r>
            <a:rPr lang="en-US" sz="2400" b="1" dirty="0">
              <a:solidFill>
                <a:schemeClr val="tx2"/>
              </a:solidFill>
              <a:latin typeface="Corbel" panose="020B0503020204020204" pitchFamily="34" charset="0"/>
            </a:rPr>
            <a:t>TNF</a:t>
          </a:r>
          <a:endParaRPr lang="el-GR" sz="2400" b="1" dirty="0">
            <a:solidFill>
              <a:schemeClr val="tx2"/>
            </a:solidFill>
            <a:latin typeface="Corbel" panose="020B0503020204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EF217-6885-41E5-9639-A7BFD71A65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7AE43-F74D-4652-A59C-0FE3BC3E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Γιατί συζητάμε το θέμα του πρώτου παράγοντα; 1. επειδή πλέον δεν είναι μόνο οι αντί- </a:t>
            </a:r>
            <a:r>
              <a:rPr lang="en-US" dirty="0" err="1"/>
              <a:t>tnf</a:t>
            </a:r>
            <a:r>
              <a:rPr lang="en-US" dirty="0"/>
              <a:t>  2</a:t>
            </a:r>
            <a:r>
              <a:rPr lang="el-GR" dirty="0"/>
              <a:t>. επειδή έχει αλλάξει η θεώρηση της νόσου και η στόχευση της θεραπείας. 3. επειδή οι οδηγίες δεν διευκρινίζουν το ζήτημα.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03729-A88E-4B6D-8145-99D079D784A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74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488EC-1A61-4913-9962-F21E1EB01900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4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3411" indent="-243411">
              <a:buFont typeface="Arial" panose="020B0604020202020204" pitchFamily="34" charset="0"/>
              <a:buChar char="•"/>
              <a:defRPr/>
            </a:pPr>
            <a:r>
              <a:rPr lang="en-US" sz="1200" spc="-13" dirty="0">
                <a:latin typeface="+mj-lt"/>
                <a:ea typeface="ＭＳ Ｐゴシック" charset="0"/>
                <a:cs typeface="ＭＳ Ｐゴシック" charset="0"/>
              </a:rPr>
              <a:t>1 ̊</a:t>
            </a:r>
            <a:r>
              <a:rPr lang="en-US" sz="1200" spc="-13" dirty="0">
                <a:latin typeface="+mj-lt"/>
                <a:ea typeface="ＭＳ Ｐゴシック" charset="0"/>
                <a:cs typeface="Times New Roman"/>
              </a:rPr>
              <a:t>endpoint </a:t>
            </a:r>
            <a:r>
              <a:rPr lang="en-US" sz="1200" spc="-13" dirty="0">
                <a:latin typeface="+mj-lt"/>
                <a:ea typeface="ＭＳ Ｐゴシック" charset="0"/>
                <a:cs typeface="ＭＳ Ｐゴシック" charset="0"/>
              </a:rPr>
              <a:t>was met, with the strongest signal derived from every 4-weeks doses of 22.5–75 mg </a:t>
            </a:r>
          </a:p>
          <a:p>
            <a:pPr marL="243411" indent="-243411">
              <a:buFont typeface="Arial" panose="020B0604020202020204" pitchFamily="34" charset="0"/>
              <a:buChar char="•"/>
              <a:defRPr/>
            </a:pPr>
            <a:r>
              <a:rPr lang="en-US" sz="1200" spc="-13" dirty="0">
                <a:latin typeface="+mj-lt"/>
                <a:ea typeface="ＭＳ Ｐゴシック" charset="0"/>
                <a:cs typeface="ＭＳ Ｐゴシック" charset="0"/>
              </a:rPr>
              <a:t>PF appears to be well-tolerated and not associated with increased rate of infection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 (</a:t>
            </a:r>
            <a:r>
              <a:rPr lang="el-GR" sz="1200" b="1" spc="-13" dirty="0">
                <a:latin typeface="+mj-lt"/>
                <a:ea typeface="ＭＳ Ｐゴシック" charset="0"/>
                <a:cs typeface="ＭＳ Ｐゴシック" charset="0"/>
              </a:rPr>
              <a:t>ως </a:t>
            </a:r>
            <a:r>
              <a:rPr lang="el-GR" sz="1200" b="1" spc="-13" dirty="0" err="1">
                <a:latin typeface="+mj-lt"/>
                <a:ea typeface="ＭＳ Ｐゴシック" charset="0"/>
                <a:cs typeface="ＭＳ Ｐゴシック" charset="0"/>
              </a:rPr>
              <a:t>εντεροεκλεκτικό</a:t>
            </a:r>
            <a:r>
              <a:rPr lang="el-GR" sz="1200" b="1" spc="-13" dirty="0">
                <a:latin typeface="+mj-lt"/>
                <a:ea typeface="ＭＳ Ｐゴシック" charset="0"/>
                <a:cs typeface="ＭＳ Ｐゴシック" charset="0"/>
              </a:rPr>
              <a:t> προσοχή σε ενδεχόμενα προβλήματα όπως απόστημα και </a:t>
            </a:r>
            <a:r>
              <a:rPr lang="el-GR" sz="1200" b="1" spc="-13" dirty="0" err="1">
                <a:latin typeface="+mj-lt"/>
                <a:ea typeface="ＭＳ Ｐゴシック" charset="0"/>
                <a:cs typeface="ＭＳ Ｐゴシック" charset="0"/>
              </a:rPr>
              <a:t>κλωστηριδιακή</a:t>
            </a:r>
            <a:r>
              <a:rPr lang="el-GR" sz="1200" b="1" spc="-13" dirty="0">
                <a:latin typeface="+mj-lt"/>
                <a:ea typeface="ＭＳ Ｐゴシック" charset="0"/>
                <a:cs typeface="ＭＳ Ｐゴシック" charset="0"/>
              </a:rPr>
              <a:t> λοίμωξη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). Η μελέτη </a:t>
            </a:r>
            <a:r>
              <a:rPr lang="en-US" sz="1200" spc="-13" dirty="0">
                <a:latin typeface="+mj-lt"/>
                <a:ea typeface="ＭＳ Ｐゴシック" charset="0"/>
                <a:cs typeface="ＭＳ Ｐゴシック" charset="0"/>
              </a:rPr>
              <a:t>OPERA 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για την </a:t>
            </a:r>
            <a:r>
              <a:rPr lang="en-US" sz="1200" spc="-13" dirty="0" err="1">
                <a:latin typeface="+mj-lt"/>
                <a:ea typeface="ＭＳ Ｐゴシック" charset="0"/>
                <a:cs typeface="ＭＳ Ｐゴシック" charset="0"/>
              </a:rPr>
              <a:t>crohn</a:t>
            </a:r>
            <a:r>
              <a:rPr lang="en-US" sz="1200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δεν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εδειξε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οφελος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αλλα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διαπιστώθηκε ότι </a:t>
            </a:r>
            <a:r>
              <a:rPr lang="el-GR" sz="1200" b="1" spc="-13" dirty="0">
                <a:latin typeface="+mj-lt"/>
                <a:ea typeface="ＭＳ Ｐゴシック" charset="0"/>
                <a:cs typeface="ＭＳ Ｐゴシック" charset="0"/>
              </a:rPr>
              <a:t>το </a:t>
            </a:r>
            <a:r>
              <a:rPr lang="el-GR" sz="1200" b="1" spc="-13" dirty="0" err="1">
                <a:latin typeface="+mj-lt"/>
                <a:ea typeface="ＭＳ Ｐゴシック" charset="0"/>
                <a:cs typeface="ＭＳ Ｐゴシック" charset="0"/>
              </a:rPr>
              <a:t>φαρμακο</a:t>
            </a:r>
            <a:r>
              <a:rPr lang="el-GR" sz="1200" b="1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l-GR" sz="1200" b="1" spc="-13" dirty="0" err="1">
                <a:latin typeface="+mj-lt"/>
                <a:ea typeface="ＭＳ Ｐゴシック" charset="0"/>
                <a:cs typeface="ＭＳ Ｐゴシック" charset="0"/>
              </a:rPr>
              <a:t>μειωσε</a:t>
            </a:r>
            <a:r>
              <a:rPr lang="el-GR" sz="1200" b="1" spc="-13" dirty="0">
                <a:latin typeface="+mj-lt"/>
                <a:ea typeface="ＭＳ Ｐゴシック" charset="0"/>
                <a:cs typeface="ＭＳ Ｐゴシック" charset="0"/>
              </a:rPr>
              <a:t> το </a:t>
            </a:r>
            <a:r>
              <a:rPr lang="el-GR" sz="1200" b="1" spc="-13" dirty="0" err="1">
                <a:latin typeface="+mj-lt"/>
                <a:ea typeface="ＭＳ Ｐゴシック" charset="0"/>
                <a:cs typeface="ＭＳ Ｐゴシック" charset="0"/>
              </a:rPr>
              <a:t>διαλυτο</a:t>
            </a:r>
            <a:r>
              <a:rPr lang="el-GR" sz="1200" b="1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spc="-13" dirty="0">
                <a:latin typeface="+mj-lt"/>
                <a:ea typeface="ＭＳ Ｐゴシック" charset="0"/>
                <a:cs typeface="ＭＳ Ｐゴシック" charset="0"/>
              </a:rPr>
              <a:t>MADCAM</a:t>
            </a:r>
            <a:r>
              <a:rPr lang="en-US" sz="1200" spc="-13" dirty="0">
                <a:latin typeface="+mj-lt"/>
                <a:ea typeface="ＭＳ Ｐゴシック" charset="0"/>
                <a:cs typeface="ＭＳ Ｐゴシック" charset="0"/>
              </a:rPr>
              <a:t>.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Παντως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το αντίσωμα κατά του </a:t>
            </a:r>
            <a:r>
              <a:rPr lang="en-US" sz="1200" spc="-13" dirty="0">
                <a:latin typeface="+mj-lt"/>
                <a:ea typeface="ＭＳ Ｐゴシック" charset="0"/>
                <a:cs typeface="ＭＳ Ｐゴシック" charset="0"/>
              </a:rPr>
              <a:t>MADCAM 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δε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φανηκε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να είναι το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ιδιο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αποτελεσματικο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με τα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φαρμακα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που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αποκλειουν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την α4β7 όπως το </a:t>
            </a:r>
            <a:r>
              <a:rPr lang="en-US" sz="1200" spc="-13" dirty="0" err="1">
                <a:latin typeface="+mj-lt"/>
                <a:ea typeface="ＭＳ Ｐゴシック" charset="0"/>
                <a:cs typeface="ＭＳ Ｐゴシック" charset="0"/>
              </a:rPr>
              <a:t>vedo</a:t>
            </a:r>
            <a:r>
              <a:rPr lang="en-US" sz="1200" spc="-13" dirty="0">
                <a:latin typeface="+mj-lt"/>
                <a:ea typeface="ＭＳ Ｐゴシック" charset="0"/>
                <a:cs typeface="ＭＳ Ｐゴシック" charset="0"/>
              </a:rPr>
              <a:t>.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Μπορει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αυτό να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εχει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σχεση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με το ότι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συνδεονται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θεωρητικα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και με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αλλα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μορια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προσκολλησης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όπως το </a:t>
            </a:r>
            <a:r>
              <a:rPr lang="en-US" sz="1200" spc="-13" dirty="0" err="1">
                <a:latin typeface="+mj-lt"/>
                <a:ea typeface="ＭＳ Ｐゴシック" charset="0"/>
                <a:cs typeface="ＭＳ Ｐゴシック" charset="0"/>
              </a:rPr>
              <a:t>vcam</a:t>
            </a:r>
            <a:r>
              <a:rPr lang="en-US" sz="1200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;  Όμως το </a:t>
            </a:r>
            <a:r>
              <a:rPr lang="en-US" sz="1200" spc="-13" dirty="0" err="1">
                <a:latin typeface="+mj-lt"/>
                <a:ea typeface="ＭＳ Ｐゴシック" charset="0"/>
                <a:cs typeface="ＭＳ Ｐゴシック" charset="0"/>
              </a:rPr>
              <a:t>vedo</a:t>
            </a:r>
            <a:r>
              <a:rPr lang="en-US" sz="1200" spc="-13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ξερουμε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ότι δε </a:t>
            </a:r>
            <a:r>
              <a:rPr lang="el-GR" sz="1200" spc="-13" dirty="0" err="1">
                <a:latin typeface="+mj-lt"/>
                <a:ea typeface="ＭＳ Ｐゴシック" charset="0"/>
                <a:cs typeface="ＭＳ Ｐゴシック" charset="0"/>
              </a:rPr>
              <a:t>συνδεεται</a:t>
            </a:r>
            <a:r>
              <a:rPr lang="el-GR" sz="1200" spc="-13" dirty="0">
                <a:latin typeface="+mj-lt"/>
                <a:ea typeface="ＭＳ Ｐゴシック" charset="0"/>
                <a:cs typeface="ＭＳ Ｐゴシック" charset="0"/>
              </a:rPr>
              <a:t> με αυτό. </a:t>
            </a:r>
            <a:endParaRPr lang="en-US" sz="1200" spc="-13" dirty="0">
              <a:latin typeface="+mj-lt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995AC-05EB-4671-9EF5-2E6BA39A386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3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488EC-1A61-4913-9962-F21E1EB01900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79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Τα καταληκτικά σημεία είναι βασισμένα στα </a:t>
            </a:r>
            <a:r>
              <a:rPr lang="en-US" b="1" dirty="0" err="1"/>
              <a:t>PROs.</a:t>
            </a:r>
            <a:r>
              <a:rPr lang="en-US" b="1" dirty="0"/>
              <a:t> Clinical remission: </a:t>
            </a:r>
            <a:r>
              <a:rPr lang="en-US" dirty="0"/>
              <a:t>average daily SF ≤ 1.5 and not worse than Baseline AND average daily AP ≤ 1.0 and not worse than Baseline</a:t>
            </a:r>
          </a:p>
          <a:p>
            <a:r>
              <a:rPr lang="en-US" b="1" dirty="0"/>
              <a:t>Endoscopic remission: </a:t>
            </a:r>
            <a:r>
              <a:rPr lang="en-US" dirty="0"/>
              <a:t>SES-CD ≤ 4 and ≥2 point reduction vs. baseline (BL) and no subscore &gt; 1 in any individual variable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8EFD6-DE3B-47C1-AB01-ED86930750D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5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FB40-AFCE-4A41-A9CD-25381B13C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3AAE5-E242-4270-8E8E-01268BC81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C82BB-17CA-4ECB-9F98-3C76CFCD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D7993-1E99-4158-BF98-B425BF71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F338D-B03F-4A61-BB65-2F0F6BB1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3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9816-DFB2-46DE-8553-31EE5CE9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FD245-99E9-4119-9888-FF3B5B28C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34910-10CF-4FBD-B000-E052D428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18114-6E7E-499B-A042-AAC3511E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08B0-E6B7-4D3B-B632-6FCE2433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47D9FD-FB7E-47F1-B1FB-BD855B103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5DDBF-B262-45CE-9E4E-765EAFBDF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AF65-E057-4368-8D20-56B3EB4E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C745F-34C3-4ECF-9142-67005D22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A45FB-4DBB-40AA-92E9-06BEA1BB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FFC4-71C1-4637-999E-1FF45043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6597D-F9F5-40CD-9D36-BD993C3A3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1B65F-4E7A-4BEB-9718-6962ECF5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02067-F505-4333-A798-15499000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2FE04-9754-4A66-9E80-80F735C0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8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0F73-B186-4502-A5FE-0FD174DE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8120F-5239-4159-B985-DC2FE4D5A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DFF8F-0382-4BC6-963E-EE741E07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D45D3-F99C-45D2-83BE-E9F9B2CA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FA797-3B79-466C-A669-0889D37A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0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B510-8B0D-4F64-9B6F-2BC3D9CD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56383-CAE5-4E6E-B055-D4C9414FD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03409-9AC6-438E-85C2-3620E31C2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9E6BA-D11F-4A08-A35E-1BC77129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D8270-4ABE-4593-91B2-46BAE80D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0F42F-2BF6-4569-BC3E-3D0782E4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9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77F7-DAD4-49D8-8D83-A4C6E376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F0D61-8FBA-4280-AF6D-103A472E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72CC8-E210-450A-95E4-33BF5ECCC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79841-198A-400B-83B5-C5FC1DCD3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6EE62-4A93-4059-8063-686683F55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EA7A91-38FE-4E24-9581-0FB867D8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AAAEB-BC85-4265-9BDD-DC310953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C9213-C8D3-45C4-AEB5-42ECFEC5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9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10ED-4BC4-4D9C-A294-89B1D1A2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C6DF7-BE7D-49BF-9F2E-D20A2F28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EAC00-9C5F-4BF8-BAEB-38698E52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1EED2-8575-4A47-A24C-F7A96414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5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B40564-B9CE-4F0F-B3F3-1E0A7B12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333C5-0ED2-4B26-8EDB-93F95BE8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08E70-0669-4E13-AC1E-0BD4EB94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6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EB53-E80F-437A-9494-F6B9841D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DABD-2AB0-4BD6-8ACE-DE69319FA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AC268-DD72-4842-93A9-DB2C767BA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1F7C2-A1AF-4118-8D39-D3FBF5A6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12408-6FC6-42FE-9450-9E6CA0D7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7FC64-D3CA-4DD9-A80E-956D3EEE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94B6-1D18-414A-976C-17C1AC7E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A35B5-FBD5-4527-88CB-920D64C93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B397D-BEF6-4121-A985-D4F9B04E6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41ED3-2197-4A08-A383-13A0CB09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9F71E-FF27-46F3-B49B-D0C4D70B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CC38C-0103-41A3-A8E7-BC087B9E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324E55-E0E0-4F41-8D69-5ED1C36A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5C25B-03D7-4130-9931-A32912DDC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D74B7-E753-4F40-B110-DC49E6DC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F9259-F32F-4DE1-82DD-3E02B06A8B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FC1A3-2B06-4AD4-9811-7C486CA81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84F51-167E-4DD4-B0C4-8EDD03FDB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E074-41E9-47AE-BC64-131E80B6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12FA-D1CA-4A79-9FD2-8443E71F4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Θεραπευτικές Εξελίξεις </a:t>
            </a:r>
            <a:b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</a:t>
            </a:r>
            <a:b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Γαστρεντερολογια</a:t>
            </a:r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l-GR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Ηπατολογία</a:t>
            </a:r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73CD4-475C-4A0E-B861-9385A30E6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7625"/>
            <a:ext cx="9144000" cy="1003877"/>
          </a:xfrm>
        </p:spPr>
        <p:txBody>
          <a:bodyPr>
            <a:normAutofit fontScale="92500" lnSpcReduction="20000"/>
          </a:bodyPr>
          <a:lstStyle/>
          <a:p>
            <a:r>
              <a:rPr lang="el-GR" sz="3600" dirty="0" err="1"/>
              <a:t>Σπ</a:t>
            </a:r>
            <a:r>
              <a:rPr lang="el-GR" sz="3600" dirty="0"/>
              <a:t>. Μιχόπουλος</a:t>
            </a:r>
          </a:p>
          <a:p>
            <a:r>
              <a:rPr lang="el-GR" sz="3600" dirty="0"/>
              <a:t>Συντονιστής Διευθυντής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325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6B80-BCEB-435B-8D97-B6106919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62"/>
            <a:ext cx="10515600" cy="1485900"/>
          </a:xfrm>
        </p:spPr>
        <p:txBody>
          <a:bodyPr>
            <a:noAutofit/>
          </a:bodyPr>
          <a:lstStyle/>
          <a:p>
            <a:pPr algn="ctr"/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Bulevirtide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Monotherapy at Low and High Doses in Patients With Chronic Hepatitis Delta:</a:t>
            </a:r>
            <a:b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24-Week Interim Data of the Phase 3 MYR301 Study</a:t>
            </a:r>
            <a:b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Wedemeyer</a:t>
            </a:r>
            <a:r>
              <a:rPr lang="en-US" sz="1800" i="1" dirty="0">
                <a:solidFill>
                  <a:srgbClr val="000000"/>
                </a:solidFill>
                <a:latin typeface="Verdana" panose="020B0604030504040204" pitchFamily="34" charset="0"/>
              </a:rPr>
              <a:t> H et al. EASL June 2021 </a:t>
            </a:r>
            <a:endParaRPr lang="en-US" sz="2400" i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18EF88-4CA6-4C84-954F-27F724E346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7280" y="3589814"/>
          <a:ext cx="2377440" cy="274320"/>
        </p:xfrm>
        <a:graphic>
          <a:graphicData uri="http://schemas.openxmlformats.org/drawingml/2006/table">
            <a:tbl>
              <a:tblPr/>
              <a:tblGrid>
                <a:gridCol w="91440">
                  <a:extLst>
                    <a:ext uri="{9D8B030D-6E8A-4147-A177-3AD203B41FA5}">
                      <a16:colId xmlns:a16="http://schemas.microsoft.com/office/drawing/2014/main" val="134809922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0161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0267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24BA2E-658E-4C52-B434-3ADAA6811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485899"/>
            <a:ext cx="10601325" cy="28575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C9888D-3731-467B-B372-340CF251E3F2}"/>
              </a:ext>
            </a:extLst>
          </p:cNvPr>
          <p:cNvSpPr txBox="1"/>
          <p:nvPr/>
        </p:nvSpPr>
        <p:spPr>
          <a:xfrm>
            <a:off x="2338386" y="4411461"/>
            <a:ext cx="79819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Πολυκεντρική, ανοικτή, τυχαιοποιημένη μελέτη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Ενήλικες, </a:t>
            </a:r>
            <a:r>
              <a:rPr lang="el-GR" sz="2400" b="1" dirty="0" err="1"/>
              <a:t>Χρονία</a:t>
            </a:r>
            <a:r>
              <a:rPr lang="en-US" sz="2400" b="1" dirty="0"/>
              <a:t> HDV</a:t>
            </a:r>
            <a:r>
              <a:rPr lang="el-GR" sz="2400" dirty="0"/>
              <a:t>, </a:t>
            </a:r>
            <a:r>
              <a:rPr lang="el-GR" sz="2400" dirty="0" err="1"/>
              <a:t>κιρρωτικοί</a:t>
            </a:r>
            <a:r>
              <a:rPr lang="el-GR" sz="2400" dirty="0"/>
              <a:t> </a:t>
            </a:r>
            <a:r>
              <a:rPr lang="en-US" sz="2400" dirty="0"/>
              <a:t>(CPT≤ 7) </a:t>
            </a:r>
            <a:r>
              <a:rPr lang="el-GR" sz="2400" dirty="0"/>
              <a:t>ή ΜΗ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l-GR" sz="2400" dirty="0"/>
              <a:t>1γενές ΚΣ: </a:t>
            </a:r>
            <a:r>
              <a:rPr lang="en-US" sz="2400" dirty="0"/>
              <a:t>HBV RNA </a:t>
            </a:r>
            <a:r>
              <a:rPr lang="el-GR" sz="2400" b="1" dirty="0"/>
              <a:t>μη ανιχνεύσιμο </a:t>
            </a:r>
            <a:r>
              <a:rPr lang="el-GR" sz="2400" dirty="0"/>
              <a:t>(6</a:t>
            </a:r>
            <a:r>
              <a:rPr lang="en-US" sz="2400" dirty="0"/>
              <a:t> IU/mL)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l-GR" sz="2400" dirty="0" err="1"/>
              <a:t>γενές</a:t>
            </a:r>
            <a:r>
              <a:rPr lang="el-GR" sz="2400" dirty="0"/>
              <a:t> ΚΣ:</a:t>
            </a:r>
            <a:r>
              <a:rPr lang="en-US" sz="2400" dirty="0"/>
              <a:t> HBV RNA </a:t>
            </a:r>
            <a:r>
              <a:rPr lang="el-GR" sz="2400" dirty="0"/>
              <a:t>μη ανιχνεύσιμο </a:t>
            </a:r>
            <a:r>
              <a:rPr lang="en-US" sz="2400" dirty="0"/>
              <a:t>+ </a:t>
            </a:r>
            <a:r>
              <a:rPr lang="el-GR" sz="2400" dirty="0" err="1"/>
              <a:t>τρανσαμινάσες</a:t>
            </a:r>
            <a:r>
              <a:rPr lang="el-GR" sz="2400" dirty="0"/>
              <a:t> (</a:t>
            </a:r>
            <a:r>
              <a:rPr lang="el-GR" sz="2400" dirty="0" err="1"/>
              <a:t>κφ</a:t>
            </a:r>
            <a:r>
              <a:rPr lang="el-GR" sz="2400" dirty="0"/>
              <a:t>)</a:t>
            </a:r>
          </a:p>
          <a:p>
            <a:r>
              <a:rPr lang="el-GR" sz="2400" dirty="0"/>
              <a:t>- Μείωση σκληρότητας ήπατος</a:t>
            </a:r>
            <a:endParaRPr lang="en-US" sz="2400" dirty="0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8A2AB81-0275-468C-A40F-8F3F78757F7D}"/>
              </a:ext>
            </a:extLst>
          </p:cNvPr>
          <p:cNvSpPr/>
          <p:nvPr/>
        </p:nvSpPr>
        <p:spPr>
          <a:xfrm>
            <a:off x="2676525" y="5157118"/>
            <a:ext cx="5953125" cy="447677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3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83BE-F97E-4D8C-B599-4DC14BE6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Bulevirtide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Monotherapy at Low and High Doses in Patients With Chronic Hepatitis Delta:</a:t>
            </a:r>
            <a:b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24-Week Interim Data of the Phase 3 MYR301 Study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62CCF-2DFC-4D9A-AA03-190A982E7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5974"/>
            <a:ext cx="10515600" cy="1043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24</a:t>
            </a:r>
            <a:r>
              <a:rPr lang="el-GR" dirty="0"/>
              <a:t> εβδομάδες </a:t>
            </a:r>
            <a:r>
              <a:rPr lang="el-GR" b="1" dirty="0" err="1"/>
              <a:t>μονοθεραπείας</a:t>
            </a:r>
            <a:r>
              <a:rPr lang="el-GR" b="1" dirty="0"/>
              <a:t> με </a:t>
            </a:r>
            <a:r>
              <a:rPr lang="en-US" b="1" dirty="0"/>
              <a:t>BLV</a:t>
            </a:r>
            <a:r>
              <a:rPr lang="el-GR" b="1" dirty="0"/>
              <a:t> </a:t>
            </a:r>
            <a:r>
              <a:rPr lang="el-GR" dirty="0"/>
              <a:t>οδηγεί σε σημαντική </a:t>
            </a:r>
            <a:r>
              <a:rPr lang="el-GR" b="1" dirty="0" err="1"/>
              <a:t>ιολογική</a:t>
            </a:r>
            <a:r>
              <a:rPr lang="el-GR" dirty="0"/>
              <a:t> </a:t>
            </a:r>
            <a:r>
              <a:rPr lang="en-US" dirty="0"/>
              <a:t>(HDV RNA) </a:t>
            </a:r>
            <a:r>
              <a:rPr lang="el-GR" dirty="0"/>
              <a:t>και </a:t>
            </a:r>
            <a:r>
              <a:rPr lang="el-GR" b="1" dirty="0"/>
              <a:t>βιοχημική </a:t>
            </a:r>
            <a:r>
              <a:rPr lang="el-GR" dirty="0"/>
              <a:t>βελτίωση </a:t>
            </a:r>
            <a:r>
              <a:rPr lang="en-US" dirty="0"/>
              <a:t>(vs placebo)</a:t>
            </a:r>
          </a:p>
          <a:p>
            <a:r>
              <a:rPr lang="en-US" dirty="0"/>
              <a:t>H </a:t>
            </a:r>
            <a:r>
              <a:rPr lang="el-GR" dirty="0"/>
              <a:t>δόση των </a:t>
            </a:r>
            <a:r>
              <a:rPr lang="en-US" dirty="0"/>
              <a:t>2mg </a:t>
            </a:r>
            <a:r>
              <a:rPr lang="el-GR" b="1" dirty="0"/>
              <a:t>δεν</a:t>
            </a:r>
            <a:r>
              <a:rPr lang="el-GR" dirty="0"/>
              <a:t> διέφερε των </a:t>
            </a:r>
            <a:r>
              <a:rPr lang="en-US" dirty="0"/>
              <a:t>10mg</a:t>
            </a:r>
            <a:r>
              <a:rPr lang="el-GR" dirty="0"/>
              <a:t> – Εξαιρετικό προφίλ ασφάλειας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E5306-42EC-493A-BE8E-BE7D52B9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1419225"/>
            <a:ext cx="10154271" cy="401955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DFD0A7E1-F78C-4A4B-8B29-F44AF3C42138}"/>
              </a:ext>
            </a:extLst>
          </p:cNvPr>
          <p:cNvSpPr/>
          <p:nvPr/>
        </p:nvSpPr>
        <p:spPr>
          <a:xfrm>
            <a:off x="5068956" y="1939499"/>
            <a:ext cx="3289853" cy="3499275"/>
          </a:xfrm>
          <a:prstGeom prst="frame">
            <a:avLst>
              <a:gd name="adj1" fmla="val 10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DD09A0C-10BA-4579-88B0-7327686190EF}"/>
              </a:ext>
            </a:extLst>
          </p:cNvPr>
          <p:cNvSpPr/>
          <p:nvPr/>
        </p:nvSpPr>
        <p:spPr>
          <a:xfrm>
            <a:off x="8358809" y="1939498"/>
            <a:ext cx="2839071" cy="3499275"/>
          </a:xfrm>
          <a:prstGeom prst="frame">
            <a:avLst>
              <a:gd name="adj1" fmla="val 10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F22A15E-7167-42F3-9C8B-C567AB7A8B8D}"/>
              </a:ext>
            </a:extLst>
          </p:cNvPr>
          <p:cNvSpPr/>
          <p:nvPr/>
        </p:nvSpPr>
        <p:spPr>
          <a:xfrm>
            <a:off x="1325631" y="1939498"/>
            <a:ext cx="3289853" cy="3499275"/>
          </a:xfrm>
          <a:prstGeom prst="frame">
            <a:avLst>
              <a:gd name="adj1" fmla="val 10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1A418A-9DEB-40B9-93CD-BABB87986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71673"/>
            <a:ext cx="9144000" cy="1184013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Corbel" panose="020B0503020204020204" pitchFamily="34" charset="0"/>
              </a:rPr>
              <a:t>Θεραπευτικές εξελίξεις στις ιδιοπαθείς φλεγμονώδεις νόσους του εντέρου (ΙΦΝΕ)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186EA73-E324-4044-BD9E-09824B9A6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0945" y="461769"/>
            <a:ext cx="2514184" cy="2028825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F932199-B45B-4189-8F2C-FF2264E523DC}"/>
              </a:ext>
            </a:extLst>
          </p:cNvPr>
          <p:cNvSpPr/>
          <p:nvPr/>
        </p:nvSpPr>
        <p:spPr>
          <a:xfrm>
            <a:off x="11221930" y="1026111"/>
            <a:ext cx="514904" cy="248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4638A20-67E2-45A5-9787-5E013AAFE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9119" y="590523"/>
            <a:ext cx="2558768" cy="181590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0EF10DB-123E-4BA3-97A6-49B53F8EA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6923" y="539130"/>
            <a:ext cx="2558768" cy="1918688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36C872DF-E9A8-42D3-94C9-4DC0550FB0DA}"/>
              </a:ext>
            </a:extLst>
          </p:cNvPr>
          <p:cNvSpPr/>
          <p:nvPr/>
        </p:nvSpPr>
        <p:spPr>
          <a:xfrm>
            <a:off x="6504043" y="1056905"/>
            <a:ext cx="514904" cy="248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5C75AF7-EB3C-4E1C-BA86-7839DFD7EBC7}"/>
              </a:ext>
            </a:extLst>
          </p:cNvPr>
          <p:cNvSpPr/>
          <p:nvPr/>
        </p:nvSpPr>
        <p:spPr>
          <a:xfrm>
            <a:off x="5838548" y="1033971"/>
            <a:ext cx="514904" cy="248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0E0F661-430A-4839-84CF-086366C73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1" y="219089"/>
            <a:ext cx="4551374" cy="25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8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4A6AC2-C9DA-4D88-8521-E0923FFC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3200" b="1" dirty="0">
                <a:latin typeface="Corbel" panose="020B0503020204020204" pitchFamily="34" charset="0"/>
              </a:rPr>
              <a:t>Ποια άλλα φάρμακα μετά τους αντί-</a:t>
            </a:r>
            <a:r>
              <a:rPr lang="en-US" sz="3200" b="1" dirty="0">
                <a:latin typeface="Corbel" panose="020B0503020204020204" pitchFamily="34" charset="0"/>
              </a:rPr>
              <a:t>TNF</a:t>
            </a:r>
            <a:r>
              <a:rPr lang="el-GR" sz="3200" b="1" dirty="0">
                <a:latin typeface="Corbel" panose="020B0503020204020204" pitchFamily="34" charset="0"/>
              </a:rPr>
              <a:t>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F02FD6-829F-418E-BBDD-9AC6EB263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90" y="1224525"/>
            <a:ext cx="11170620" cy="5083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A1EA2E-91CC-4711-AF58-885AA942A69E}"/>
              </a:ext>
            </a:extLst>
          </p:cNvPr>
          <p:cNvSpPr txBox="1"/>
          <p:nvPr/>
        </p:nvSpPr>
        <p:spPr>
          <a:xfrm>
            <a:off x="9990262" y="6451629"/>
            <a:ext cx="2092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Corbel" panose="020B0503020204020204" pitchFamily="34" charset="0"/>
              </a:rPr>
              <a:t>Hindryckx</a:t>
            </a:r>
            <a:r>
              <a:rPr lang="el-GR" sz="1600" dirty="0">
                <a:latin typeface="Corbel" panose="020B0503020204020204" pitchFamily="34" charset="0"/>
              </a:rPr>
              <a:t>,</a:t>
            </a:r>
            <a:r>
              <a:rPr lang="en-US" sz="1600" dirty="0">
                <a:latin typeface="Corbel" panose="020B0503020204020204" pitchFamily="34" charset="0"/>
              </a:rPr>
              <a:t> JCC 2017</a:t>
            </a:r>
            <a:endParaRPr lang="el-GR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3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72FECF-C11E-4473-A534-8C7979ED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87" y="143183"/>
            <a:ext cx="10515600" cy="13255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l-GR" b="1" dirty="0">
                <a:latin typeface="Corbel" panose="020B0503020204020204" pitchFamily="34" charset="0"/>
              </a:rPr>
            </a:br>
            <a:r>
              <a:rPr lang="en-US" sz="2700" b="1" dirty="0">
                <a:latin typeface="Corbel" panose="020B0503020204020204" pitchFamily="34" charset="0"/>
              </a:rPr>
              <a:t>Effectiveness and Safety of </a:t>
            </a:r>
            <a:r>
              <a:rPr lang="en-US" sz="2700" b="1" u="sng" dirty="0">
                <a:latin typeface="Corbel" panose="020B0503020204020204" pitchFamily="34" charset="0"/>
              </a:rPr>
              <a:t>Ustekinumab in Ulcerative Colitis</a:t>
            </a:r>
            <a:r>
              <a:rPr lang="en-US" sz="2700" b="1" dirty="0">
                <a:latin typeface="Corbel" panose="020B0503020204020204" pitchFamily="34" charset="0"/>
              </a:rPr>
              <a:t>: Real-world Evidence from the ENEIDA Registry </a:t>
            </a:r>
            <a:br>
              <a:rPr lang="el-GR" sz="2700" b="1" dirty="0">
                <a:latin typeface="Corbel" panose="020B0503020204020204" pitchFamily="34" charset="0"/>
              </a:rPr>
            </a:br>
            <a:r>
              <a:rPr lang="en-US" sz="2700" b="1" dirty="0">
                <a:latin typeface="Corbel" panose="020B0503020204020204" pitchFamily="34" charset="0"/>
              </a:rPr>
              <a:t>                                                                                                               </a:t>
            </a:r>
            <a:r>
              <a:rPr lang="en-US" sz="2700" b="1" i="1" dirty="0">
                <a:latin typeface="Corbel" panose="020B0503020204020204" pitchFamily="34" charset="0"/>
              </a:rPr>
              <a:t>Chaparro, JCC 2021</a:t>
            </a:r>
            <a:br>
              <a:rPr lang="en-US" b="1" dirty="0"/>
            </a:b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82B6FA1-6232-4D0A-A578-AE6C3765B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9" y="1941907"/>
            <a:ext cx="8967817" cy="477291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2EE1588-BA7B-4341-8231-70D565B613FC}"/>
              </a:ext>
            </a:extLst>
          </p:cNvPr>
          <p:cNvSpPr/>
          <p:nvPr/>
        </p:nvSpPr>
        <p:spPr>
          <a:xfrm>
            <a:off x="2066434" y="3429000"/>
            <a:ext cx="1580225" cy="610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Corbel" panose="020B0503020204020204" pitchFamily="34" charset="0"/>
              </a:rPr>
              <a:t>Κλινική ύφεση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2964F98-EC41-4B1E-9D0C-83406F0A45FC}"/>
              </a:ext>
            </a:extLst>
          </p:cNvPr>
          <p:cNvSpPr/>
          <p:nvPr/>
        </p:nvSpPr>
        <p:spPr>
          <a:xfrm>
            <a:off x="3886358" y="3429000"/>
            <a:ext cx="1837677" cy="6103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Corbel" panose="020B0503020204020204" pitchFamily="34" charset="0"/>
              </a:rPr>
              <a:t>Ύφεση χωρίς κορτικοειδή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ED819-E541-4150-8D35-056241C4BB93}"/>
              </a:ext>
            </a:extLst>
          </p:cNvPr>
          <p:cNvSpPr txBox="1"/>
          <p:nvPr/>
        </p:nvSpPr>
        <p:spPr>
          <a:xfrm>
            <a:off x="6094251" y="1718565"/>
            <a:ext cx="60221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orbel" panose="020B0503020204020204" pitchFamily="34" charset="0"/>
              </a:rPr>
              <a:t>Ικανοποιητικά αποτελέσματα με το </a:t>
            </a:r>
            <a:r>
              <a:rPr lang="en-US" sz="2000" b="1" dirty="0">
                <a:latin typeface="Corbel" panose="020B0503020204020204" pitchFamily="34" charset="0"/>
              </a:rPr>
              <a:t>Ustekinumab </a:t>
            </a:r>
            <a:r>
              <a:rPr lang="el-GR" sz="2000" b="1" dirty="0">
                <a:latin typeface="Corbel" panose="020B0503020204020204" pitchFamily="34" charset="0"/>
              </a:rPr>
              <a:t>στην ΕΚ ακόμη και σε δύσκολους ασθενείς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b="1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orbel" panose="020B0503020204020204" pitchFamily="34" charset="0"/>
              </a:rPr>
              <a:t>Σε βραχυχρόνια και μακροχρόνια παρακολούθηση</a:t>
            </a:r>
          </a:p>
          <a:p>
            <a:endParaRPr lang="el-GR" sz="2000" b="1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orbel" panose="020B0503020204020204" pitchFamily="34" charset="0"/>
              </a:rPr>
              <a:t>Αυξημένη αρχικά </a:t>
            </a:r>
            <a:r>
              <a:rPr lang="en-US" sz="2000" b="1" dirty="0">
                <a:latin typeface="Corbel" panose="020B0503020204020204" pitchFamily="34" charset="0"/>
              </a:rPr>
              <a:t>CRP </a:t>
            </a:r>
            <a:r>
              <a:rPr lang="el-GR" sz="2000" b="1" dirty="0">
                <a:latin typeface="Corbel" panose="020B0503020204020204" pitchFamily="34" charset="0"/>
              </a:rPr>
              <a:t>(μειωμένη απάντηση)</a:t>
            </a:r>
          </a:p>
        </p:txBody>
      </p:sp>
    </p:spTree>
    <p:extLst>
      <p:ext uri="{BB962C8B-B14F-4D97-AF65-F5344CB8AC3E}">
        <p14:creationId xmlns:p14="http://schemas.microsoft.com/office/powerpoint/2010/main" val="42393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97433" y="1492304"/>
            <a:ext cx="5432755" cy="4847539"/>
          </a:xfrm>
          <a:prstGeom prst="roundRect">
            <a:avLst>
              <a:gd name="adj" fmla="val 2784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64" name="Group 63"/>
          <p:cNvGrpSpPr/>
          <p:nvPr/>
        </p:nvGrpSpPr>
        <p:grpSpPr>
          <a:xfrm>
            <a:off x="513279" y="3474027"/>
            <a:ext cx="5401064" cy="182880"/>
            <a:chOff x="373075" y="2933108"/>
            <a:chExt cx="4096866" cy="137160"/>
          </a:xfrm>
        </p:grpSpPr>
        <p:grpSp>
          <p:nvGrpSpPr>
            <p:cNvPr id="42" name="Group 41"/>
            <p:cNvGrpSpPr/>
            <p:nvPr/>
          </p:nvGrpSpPr>
          <p:grpSpPr>
            <a:xfrm>
              <a:off x="373075" y="2933108"/>
              <a:ext cx="587393" cy="137160"/>
              <a:chOff x="373075" y="2933108"/>
              <a:chExt cx="587393" cy="13716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57987" y="2933108"/>
              <a:ext cx="587393" cy="137160"/>
              <a:chOff x="373075" y="2933108"/>
              <a:chExt cx="587393" cy="137160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542899" y="2933108"/>
              <a:ext cx="587393" cy="137160"/>
              <a:chOff x="373075" y="2933108"/>
              <a:chExt cx="587393" cy="137160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127811" y="2933108"/>
              <a:ext cx="587393" cy="137160"/>
              <a:chOff x="373075" y="2933108"/>
              <a:chExt cx="587393" cy="137160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712723" y="2933108"/>
              <a:ext cx="587393" cy="137160"/>
              <a:chOff x="373075" y="2933108"/>
              <a:chExt cx="587393" cy="13716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297635" y="2933108"/>
              <a:ext cx="587393" cy="137160"/>
              <a:chOff x="373075" y="2933108"/>
              <a:chExt cx="587393" cy="137160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882548" y="2933108"/>
              <a:ext cx="587393" cy="137160"/>
              <a:chOff x="373075" y="2933108"/>
              <a:chExt cx="587393" cy="137160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sp>
        <p:nvSpPr>
          <p:cNvPr id="5" name="CasellaDiTesto 4"/>
          <p:cNvSpPr txBox="1"/>
          <p:nvPr/>
        </p:nvSpPr>
        <p:spPr>
          <a:xfrm>
            <a:off x="7698585" y="6495834"/>
            <a:ext cx="4382195" cy="358548"/>
          </a:xfrm>
          <a:prstGeom prst="rect">
            <a:avLst/>
          </a:prstGeom>
          <a:noFill/>
          <a:ln>
            <a:noFill/>
          </a:ln>
        </p:spPr>
        <p:txBody>
          <a:bodyPr wrap="none" lIns="240000" bIns="96000" anchor="b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altLang="en-US" sz="1400" b="1" dirty="0">
                <a:latin typeface="Corbel" panose="020B0503020204020204" pitchFamily="34" charset="0"/>
              </a:rPr>
              <a:t>Olivera, Danese, Peyrin Biroulet. </a:t>
            </a:r>
            <a:r>
              <a:rPr lang="it-IT" altLang="en-US" sz="1400" b="1" i="1" dirty="0">
                <a:latin typeface="Corbel" panose="020B0503020204020204" pitchFamily="34" charset="0"/>
              </a:rPr>
              <a:t>Gut. </a:t>
            </a:r>
            <a:r>
              <a:rPr lang="it-IT" altLang="en-US" sz="1400" b="1" dirty="0">
                <a:latin typeface="Corbel" panose="020B0503020204020204" pitchFamily="34" charset="0"/>
              </a:rPr>
              <a:t>Under revision</a:t>
            </a:r>
          </a:p>
        </p:txBody>
      </p:sp>
      <p:grpSp>
        <p:nvGrpSpPr>
          <p:cNvPr id="14" name="Group 319"/>
          <p:cNvGrpSpPr/>
          <p:nvPr/>
        </p:nvGrpSpPr>
        <p:grpSpPr>
          <a:xfrm>
            <a:off x="1937287" y="4788794"/>
            <a:ext cx="1618212" cy="1375481"/>
            <a:chOff x="2253343" y="1979022"/>
            <a:chExt cx="653143" cy="515983"/>
          </a:xfrm>
        </p:grpSpPr>
        <p:sp>
          <p:nvSpPr>
            <p:cNvPr id="16" name="Oval 15"/>
            <p:cNvSpPr/>
            <p:nvPr/>
          </p:nvSpPr>
          <p:spPr>
            <a:xfrm>
              <a:off x="2253343" y="1979022"/>
              <a:ext cx="653143" cy="515983"/>
            </a:xfrm>
            <a:prstGeom prst="ellipse">
              <a:avLst/>
            </a:prstGeom>
            <a:solidFill>
              <a:srgbClr val="0082BA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38997" y="2150412"/>
              <a:ext cx="352697" cy="254726"/>
            </a:xfrm>
            <a:prstGeom prst="ellipse">
              <a:avLst/>
            </a:prstGeom>
            <a:gradFill flip="none" rotWithShape="1">
              <a:gsLst>
                <a:gs pos="0">
                  <a:srgbClr val="6600FF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glow rad="63500">
                <a:sysClr val="window" lastClr="FFFFFF">
                  <a:alpha val="40000"/>
                </a:sys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6261812" y="1492304"/>
            <a:ext cx="5432755" cy="4847539"/>
          </a:xfrm>
          <a:prstGeom prst="roundRect">
            <a:avLst>
              <a:gd name="adj" fmla="val 2784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68" name="Group 67"/>
          <p:cNvGrpSpPr/>
          <p:nvPr/>
        </p:nvGrpSpPr>
        <p:grpSpPr>
          <a:xfrm>
            <a:off x="555959" y="1433779"/>
            <a:ext cx="780288" cy="4818285"/>
            <a:chOff x="416969" y="1038761"/>
            <a:chExt cx="585216" cy="3650287"/>
          </a:xfrm>
        </p:grpSpPr>
        <p:sp>
          <p:nvSpPr>
            <p:cNvPr id="35" name="Isosceles Triangle 34"/>
            <p:cNvSpPr/>
            <p:nvPr/>
          </p:nvSpPr>
          <p:spPr>
            <a:xfrm flipV="1">
              <a:off x="416969" y="1119228"/>
              <a:ext cx="585216" cy="3569820"/>
            </a:xfrm>
            <a:prstGeom prst="triangle">
              <a:avLst/>
            </a:prstGeom>
            <a:gradFill>
              <a:gsLst>
                <a:gs pos="0">
                  <a:srgbClr val="C00000"/>
                </a:gs>
                <a:gs pos="100000">
                  <a:srgbClr val="FF9999"/>
                </a:gs>
              </a:gsLst>
              <a:lin ang="162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4799" y="1038761"/>
              <a:ext cx="405400" cy="629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3197" y="1735082"/>
              <a:ext cx="384673" cy="1155642"/>
            </a:xfrm>
            <a:prstGeom prst="rect">
              <a:avLst/>
            </a:prstGeom>
            <a:noFill/>
          </p:spPr>
          <p:txBody>
            <a:bodyPr vert="vert270" wrap="none" rtlCol="0" anchor="ctr">
              <a:spAutoFit/>
            </a:bodyPr>
            <a:lstStyle/>
            <a:p>
              <a:pPr algn="ctr"/>
              <a:r>
                <a:rPr lang="en-GB" sz="21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S1P gradient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626584" y="2738452"/>
            <a:ext cx="385346" cy="1581116"/>
            <a:chOff x="1969936" y="2053839"/>
            <a:chExt cx="289009" cy="1185837"/>
          </a:xfrm>
        </p:grpSpPr>
        <p:sp>
          <p:nvSpPr>
            <p:cNvPr id="65" name="Up Arrow 64"/>
            <p:cNvSpPr/>
            <p:nvPr/>
          </p:nvSpPr>
          <p:spPr>
            <a:xfrm>
              <a:off x="1985480" y="2053839"/>
              <a:ext cx="273465" cy="1182168"/>
            </a:xfrm>
            <a:prstGeom prst="upArrow">
              <a:avLst>
                <a:gd name="adj1" fmla="val 50000"/>
                <a:gd name="adj2" fmla="val 81250"/>
              </a:avLst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2700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69936" y="2263495"/>
              <a:ext cx="276999" cy="976181"/>
            </a:xfrm>
            <a:prstGeom prst="rect">
              <a:avLst/>
            </a:prstGeom>
            <a:noFill/>
          </p:spPr>
          <p:txBody>
            <a:bodyPr vert="vert270" wrap="none" rtlCol="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Lymphocyte egress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277657" y="3474027"/>
            <a:ext cx="5401064" cy="182880"/>
            <a:chOff x="373075" y="2933108"/>
            <a:chExt cx="4096866" cy="137160"/>
          </a:xfrm>
        </p:grpSpPr>
        <p:grpSp>
          <p:nvGrpSpPr>
            <p:cNvPr id="70" name="Group 69"/>
            <p:cNvGrpSpPr/>
            <p:nvPr/>
          </p:nvGrpSpPr>
          <p:grpSpPr>
            <a:xfrm>
              <a:off x="373075" y="2933108"/>
              <a:ext cx="587393" cy="137160"/>
              <a:chOff x="373075" y="2933108"/>
              <a:chExt cx="587393" cy="137160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957987" y="2933108"/>
              <a:ext cx="587393" cy="137160"/>
              <a:chOff x="373075" y="2933108"/>
              <a:chExt cx="587393" cy="137160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542899" y="2933108"/>
              <a:ext cx="587393" cy="137160"/>
              <a:chOff x="373075" y="2933108"/>
              <a:chExt cx="587393" cy="137160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127811" y="2933108"/>
              <a:ext cx="587393" cy="137160"/>
              <a:chOff x="373075" y="2933108"/>
              <a:chExt cx="587393" cy="137160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2712723" y="2933108"/>
              <a:ext cx="587393" cy="137160"/>
              <a:chOff x="373075" y="2933108"/>
              <a:chExt cx="587393" cy="137160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297635" y="2933108"/>
              <a:ext cx="587393" cy="137160"/>
              <a:chOff x="373075" y="2933108"/>
              <a:chExt cx="587393" cy="137160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882548" y="2933108"/>
              <a:ext cx="587393" cy="137160"/>
              <a:chOff x="373075" y="2933108"/>
              <a:chExt cx="587393" cy="137160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373075" y="2933108"/>
                <a:ext cx="587393" cy="137160"/>
              </a:xfrm>
              <a:prstGeom prst="roundRect">
                <a:avLst>
                  <a:gd name="adj" fmla="val 23192"/>
                </a:avLst>
              </a:prstGeom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56027" y="2958212"/>
                <a:ext cx="242165" cy="869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4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6320336" y="1433779"/>
            <a:ext cx="780288" cy="4818285"/>
            <a:chOff x="416969" y="1038761"/>
            <a:chExt cx="585216" cy="3650287"/>
          </a:xfrm>
        </p:grpSpPr>
        <p:sp>
          <p:nvSpPr>
            <p:cNvPr id="92" name="Isosceles Triangle 91"/>
            <p:cNvSpPr/>
            <p:nvPr/>
          </p:nvSpPr>
          <p:spPr>
            <a:xfrm flipV="1">
              <a:off x="416969" y="1119228"/>
              <a:ext cx="585216" cy="3569820"/>
            </a:xfrm>
            <a:prstGeom prst="triangle">
              <a:avLst/>
            </a:prstGeom>
            <a:gradFill>
              <a:gsLst>
                <a:gs pos="0">
                  <a:srgbClr val="C00000"/>
                </a:gs>
                <a:gs pos="100000">
                  <a:srgbClr val="FF9999"/>
                </a:gs>
              </a:gsLst>
              <a:lin ang="162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12612" y="1038761"/>
              <a:ext cx="389771" cy="629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03197" y="1738337"/>
              <a:ext cx="384673" cy="1149132"/>
            </a:xfrm>
            <a:prstGeom prst="rect">
              <a:avLst/>
            </a:prstGeom>
            <a:noFill/>
          </p:spPr>
          <p:txBody>
            <a:bodyPr vert="vert270" wrap="none" rtlCol="0" anchor="ctr">
              <a:spAutoFit/>
            </a:bodyPr>
            <a:lstStyle/>
            <a:p>
              <a:pPr algn="ctr"/>
              <a:r>
                <a:rPr lang="en-GB" sz="21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S1P gradient</a:t>
              </a:r>
            </a:p>
          </p:txBody>
        </p:sp>
      </p:grpSp>
      <p:grpSp>
        <p:nvGrpSpPr>
          <p:cNvPr id="95" name="Group 319"/>
          <p:cNvGrpSpPr/>
          <p:nvPr/>
        </p:nvGrpSpPr>
        <p:grpSpPr>
          <a:xfrm>
            <a:off x="2824865" y="1540845"/>
            <a:ext cx="1618212" cy="1375481"/>
            <a:chOff x="2253343" y="1979022"/>
            <a:chExt cx="653143" cy="515983"/>
          </a:xfrm>
        </p:grpSpPr>
        <p:sp>
          <p:nvSpPr>
            <p:cNvPr id="96" name="Oval 95"/>
            <p:cNvSpPr/>
            <p:nvPr/>
          </p:nvSpPr>
          <p:spPr>
            <a:xfrm>
              <a:off x="2253343" y="1979022"/>
              <a:ext cx="653143" cy="515983"/>
            </a:xfrm>
            <a:prstGeom prst="ellipse">
              <a:avLst/>
            </a:prstGeom>
            <a:solidFill>
              <a:srgbClr val="0082BA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438997" y="2150412"/>
              <a:ext cx="352697" cy="254726"/>
            </a:xfrm>
            <a:prstGeom prst="ellipse">
              <a:avLst/>
            </a:prstGeom>
            <a:gradFill flip="none" rotWithShape="1">
              <a:gsLst>
                <a:gs pos="0">
                  <a:srgbClr val="6600FF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glow rad="63500">
                <a:sysClr val="window" lastClr="FFFFFF">
                  <a:alpha val="40000"/>
                </a:sys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98" name="Group 319"/>
          <p:cNvGrpSpPr/>
          <p:nvPr/>
        </p:nvGrpSpPr>
        <p:grpSpPr>
          <a:xfrm>
            <a:off x="6921377" y="4788794"/>
            <a:ext cx="1618212" cy="1375481"/>
            <a:chOff x="2253343" y="1979022"/>
            <a:chExt cx="653143" cy="515983"/>
          </a:xfrm>
        </p:grpSpPr>
        <p:sp>
          <p:nvSpPr>
            <p:cNvPr id="99" name="Oval 98"/>
            <p:cNvSpPr/>
            <p:nvPr/>
          </p:nvSpPr>
          <p:spPr>
            <a:xfrm>
              <a:off x="2253343" y="1979022"/>
              <a:ext cx="653143" cy="515983"/>
            </a:xfrm>
            <a:prstGeom prst="ellipse">
              <a:avLst/>
            </a:prstGeom>
            <a:solidFill>
              <a:srgbClr val="0082BA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38997" y="2150412"/>
              <a:ext cx="352697" cy="254726"/>
            </a:xfrm>
            <a:prstGeom prst="ellipse">
              <a:avLst/>
            </a:prstGeom>
            <a:gradFill flip="none" rotWithShape="1">
              <a:gsLst>
                <a:gs pos="0">
                  <a:srgbClr val="6600FF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glow rad="63500">
                <a:sysClr val="window" lastClr="FFFFFF">
                  <a:alpha val="40000"/>
                </a:sys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01" name="Group 319"/>
          <p:cNvGrpSpPr/>
          <p:nvPr/>
        </p:nvGrpSpPr>
        <p:grpSpPr>
          <a:xfrm>
            <a:off x="10013267" y="4788794"/>
            <a:ext cx="1618212" cy="1375481"/>
            <a:chOff x="2253343" y="1979022"/>
            <a:chExt cx="653143" cy="515983"/>
          </a:xfrm>
        </p:grpSpPr>
        <p:sp>
          <p:nvSpPr>
            <p:cNvPr id="102" name="Oval 101"/>
            <p:cNvSpPr/>
            <p:nvPr/>
          </p:nvSpPr>
          <p:spPr>
            <a:xfrm>
              <a:off x="2253343" y="1979022"/>
              <a:ext cx="653143" cy="515983"/>
            </a:xfrm>
            <a:prstGeom prst="ellipse">
              <a:avLst/>
            </a:prstGeom>
            <a:solidFill>
              <a:srgbClr val="0082BA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438997" y="2150412"/>
              <a:ext cx="352697" cy="254726"/>
            </a:xfrm>
            <a:prstGeom prst="ellipse">
              <a:avLst/>
            </a:prstGeom>
            <a:gradFill flip="none" rotWithShape="1">
              <a:gsLst>
                <a:gs pos="0">
                  <a:srgbClr val="6600FF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glow rad="63500">
                <a:sysClr val="window" lastClr="FFFFFF">
                  <a:alpha val="40000"/>
                </a:sys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585552" y="5115479"/>
            <a:ext cx="1395842" cy="758853"/>
            <a:chOff x="6439166" y="3836609"/>
            <a:chExt cx="1046882" cy="569140"/>
          </a:xfrm>
        </p:grpSpPr>
        <p:sp>
          <p:nvSpPr>
            <p:cNvPr id="106" name="Up Arrow 105"/>
            <p:cNvSpPr/>
            <p:nvPr/>
          </p:nvSpPr>
          <p:spPr>
            <a:xfrm rot="5400000">
              <a:off x="6678037" y="3597738"/>
              <a:ext cx="569140" cy="1046882"/>
            </a:xfrm>
            <a:prstGeom prst="upArrow">
              <a:avLst>
                <a:gd name="adj1" fmla="val 50000"/>
                <a:gd name="adj2" fmla="val 49791"/>
              </a:avLst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2700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07" name="TextBox 106"/>
            <p:cNvSpPr txBox="1"/>
            <p:nvPr/>
          </p:nvSpPr>
          <p:spPr>
            <a:xfrm rot="5400000">
              <a:off x="6709161" y="3747058"/>
              <a:ext cx="362888" cy="773770"/>
            </a:xfrm>
            <a:prstGeom prst="rect">
              <a:avLst/>
            </a:prstGeom>
            <a:noFill/>
          </p:spPr>
          <p:txBody>
            <a:bodyPr vert="vert270" wrap="non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Internalization</a:t>
              </a:r>
              <a:b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S1P1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187735" y="4258223"/>
            <a:ext cx="1113832" cy="322245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wrap="none" rtlCol="0" anchor="ctr"/>
          <a:lstStyle/>
          <a:p>
            <a:pPr algn="ctr"/>
            <a:r>
              <a:rPr lang="en-GB" sz="16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Ozanimod</a:t>
            </a:r>
            <a:endParaRPr lang="en-GB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7187735" y="3907094"/>
            <a:ext cx="1113832" cy="322245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wrap="none" rtlCol="0" anchor="ctr"/>
          <a:lstStyle/>
          <a:p>
            <a:pPr algn="ctr"/>
            <a:r>
              <a:rPr lang="en-GB" sz="16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Etrasimod</a:t>
            </a:r>
            <a:endParaRPr lang="en-GB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374001" y="4616644"/>
            <a:ext cx="741299" cy="3205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txBody>
          <a:bodyPr wrap="none" rtlCol="0" anchor="ctr"/>
          <a:lstStyle/>
          <a:p>
            <a:pPr algn="ctr"/>
            <a:r>
              <a:rPr lang="en-GB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S1P1</a:t>
            </a:r>
          </a:p>
        </p:txBody>
      </p:sp>
      <p:sp>
        <p:nvSpPr>
          <p:cNvPr id="112" name="Rounded Rectangle 111"/>
          <p:cNvSpPr/>
          <p:nvPr/>
        </p:nvSpPr>
        <p:spPr>
          <a:xfrm rot="20560895">
            <a:off x="10269601" y="4925677"/>
            <a:ext cx="741299" cy="3205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txBody>
          <a:bodyPr wrap="none" rtlCol="0" anchor="ctr"/>
          <a:lstStyle/>
          <a:p>
            <a:pPr algn="ctr"/>
            <a:r>
              <a:rPr lang="en-GB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S1P1</a:t>
            </a:r>
          </a:p>
        </p:txBody>
      </p:sp>
      <p:sp>
        <p:nvSpPr>
          <p:cNvPr id="114" name="Rounded Rectangle 113"/>
          <p:cNvSpPr/>
          <p:nvPr/>
        </p:nvSpPr>
        <p:spPr>
          <a:xfrm rot="20560895">
            <a:off x="3051936" y="1667975"/>
            <a:ext cx="741299" cy="3205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txBody>
          <a:bodyPr wrap="none" rtlCol="0" anchor="ctr"/>
          <a:lstStyle/>
          <a:p>
            <a:pPr algn="ctr"/>
            <a:r>
              <a:rPr lang="en-GB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S1P1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04562" y="2824427"/>
            <a:ext cx="63671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600" b="1" dirty="0"/>
              <a:t>T-cell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388131" y="4950711"/>
            <a:ext cx="63671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600" b="1" dirty="0"/>
              <a:t>T-cell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342448" y="5867548"/>
            <a:ext cx="63671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600" b="1" dirty="0"/>
              <a:t>T-cell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639676" y="4706871"/>
            <a:ext cx="63671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600" b="1" dirty="0"/>
              <a:t>T-cell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66102" y="3682744"/>
            <a:ext cx="125354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GB" sz="1600" b="1" dirty="0"/>
              <a:t>Lymph Node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162713" y="3117035"/>
            <a:ext cx="75693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GB" sz="1600" b="1" dirty="0"/>
              <a:t>Lymph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430479" y="3682744"/>
            <a:ext cx="125354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GB" sz="1600" b="1" dirty="0"/>
              <a:t>Lymph Node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0927089" y="3117035"/>
            <a:ext cx="7569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GB" sz="1600" b="1" dirty="0"/>
              <a:t>Lymph</a:t>
            </a:r>
          </a:p>
        </p:txBody>
      </p:sp>
      <p:sp>
        <p:nvSpPr>
          <p:cNvPr id="123" name="Oval 122"/>
          <p:cNvSpPr/>
          <p:nvPr/>
        </p:nvSpPr>
        <p:spPr>
          <a:xfrm>
            <a:off x="1459341" y="1602872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24" name="Oval 123"/>
          <p:cNvSpPr/>
          <p:nvPr/>
        </p:nvSpPr>
        <p:spPr>
          <a:xfrm>
            <a:off x="1447785" y="2330925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25" name="Oval 124"/>
          <p:cNvSpPr/>
          <p:nvPr/>
        </p:nvSpPr>
        <p:spPr>
          <a:xfrm>
            <a:off x="1447785" y="3018531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26" name="Oval 125"/>
          <p:cNvSpPr/>
          <p:nvPr/>
        </p:nvSpPr>
        <p:spPr>
          <a:xfrm>
            <a:off x="2048717" y="2700729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27" name="Oval 126"/>
          <p:cNvSpPr/>
          <p:nvPr/>
        </p:nvSpPr>
        <p:spPr>
          <a:xfrm>
            <a:off x="2019827" y="1932228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28" name="Oval 127"/>
          <p:cNvSpPr/>
          <p:nvPr/>
        </p:nvSpPr>
        <p:spPr>
          <a:xfrm>
            <a:off x="2331849" y="1602871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29" name="Oval 128"/>
          <p:cNvSpPr/>
          <p:nvPr/>
        </p:nvSpPr>
        <p:spPr>
          <a:xfrm>
            <a:off x="4672020" y="1608649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30" name="Oval 129"/>
          <p:cNvSpPr/>
          <p:nvPr/>
        </p:nvSpPr>
        <p:spPr>
          <a:xfrm>
            <a:off x="5434743" y="1597093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31" name="Oval 130"/>
          <p:cNvSpPr/>
          <p:nvPr/>
        </p:nvSpPr>
        <p:spPr>
          <a:xfrm>
            <a:off x="5088051" y="1932228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32" name="Oval 131"/>
          <p:cNvSpPr/>
          <p:nvPr/>
        </p:nvSpPr>
        <p:spPr>
          <a:xfrm>
            <a:off x="4845365" y="2382928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33" name="Oval 132"/>
          <p:cNvSpPr/>
          <p:nvPr/>
        </p:nvSpPr>
        <p:spPr>
          <a:xfrm>
            <a:off x="5255619" y="2614056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34" name="Oval 133"/>
          <p:cNvSpPr/>
          <p:nvPr/>
        </p:nvSpPr>
        <p:spPr>
          <a:xfrm>
            <a:off x="4562235" y="2926079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35" name="Oval 134"/>
          <p:cNvSpPr/>
          <p:nvPr/>
        </p:nvSpPr>
        <p:spPr>
          <a:xfrm>
            <a:off x="2233620" y="4335959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36" name="Oval 135"/>
          <p:cNvSpPr/>
          <p:nvPr/>
        </p:nvSpPr>
        <p:spPr>
          <a:xfrm>
            <a:off x="3337256" y="4099053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37" name="Oval 136"/>
          <p:cNvSpPr/>
          <p:nvPr/>
        </p:nvSpPr>
        <p:spPr>
          <a:xfrm>
            <a:off x="4423557" y="4208839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438679" y="4616644"/>
            <a:ext cx="741299" cy="3205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txBody>
          <a:bodyPr wrap="none" rtlCol="0" anchor="ctr"/>
          <a:lstStyle/>
          <a:p>
            <a:pPr algn="ctr"/>
            <a:r>
              <a:rPr lang="en-GB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S1P1</a:t>
            </a:r>
          </a:p>
        </p:txBody>
      </p:sp>
      <p:sp>
        <p:nvSpPr>
          <p:cNvPr id="138" name="Oval 137"/>
          <p:cNvSpPr/>
          <p:nvPr/>
        </p:nvSpPr>
        <p:spPr>
          <a:xfrm>
            <a:off x="7231763" y="1602871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39" name="Oval 138"/>
          <p:cNvSpPr/>
          <p:nvPr/>
        </p:nvSpPr>
        <p:spPr>
          <a:xfrm>
            <a:off x="8110049" y="1597092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40" name="Oval 139"/>
          <p:cNvSpPr/>
          <p:nvPr/>
        </p:nvSpPr>
        <p:spPr>
          <a:xfrm>
            <a:off x="8999892" y="1602871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41" name="Oval 140"/>
          <p:cNvSpPr/>
          <p:nvPr/>
        </p:nvSpPr>
        <p:spPr>
          <a:xfrm>
            <a:off x="10455999" y="1597092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42" name="Oval 141"/>
          <p:cNvSpPr/>
          <p:nvPr/>
        </p:nvSpPr>
        <p:spPr>
          <a:xfrm>
            <a:off x="11080044" y="1868668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43" name="Oval 142"/>
          <p:cNvSpPr/>
          <p:nvPr/>
        </p:nvSpPr>
        <p:spPr>
          <a:xfrm>
            <a:off x="9803061" y="1932228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44" name="Oval 143"/>
          <p:cNvSpPr/>
          <p:nvPr/>
        </p:nvSpPr>
        <p:spPr>
          <a:xfrm>
            <a:off x="8947887" y="2099796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45" name="Oval 144"/>
          <p:cNvSpPr/>
          <p:nvPr/>
        </p:nvSpPr>
        <p:spPr>
          <a:xfrm>
            <a:off x="7792248" y="1932228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46" name="Oval 145"/>
          <p:cNvSpPr/>
          <p:nvPr/>
        </p:nvSpPr>
        <p:spPr>
          <a:xfrm>
            <a:off x="7231763" y="2330924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47" name="Oval 146"/>
          <p:cNvSpPr/>
          <p:nvPr/>
        </p:nvSpPr>
        <p:spPr>
          <a:xfrm>
            <a:off x="7676684" y="3018529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48" name="Oval 147"/>
          <p:cNvSpPr/>
          <p:nvPr/>
        </p:nvSpPr>
        <p:spPr>
          <a:xfrm>
            <a:off x="8121605" y="2712285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49" name="Oval 148"/>
          <p:cNvSpPr/>
          <p:nvPr/>
        </p:nvSpPr>
        <p:spPr>
          <a:xfrm>
            <a:off x="8774541" y="3018529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50" name="Oval 149"/>
          <p:cNvSpPr/>
          <p:nvPr/>
        </p:nvSpPr>
        <p:spPr>
          <a:xfrm>
            <a:off x="9179015" y="2608277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51" name="Oval 150"/>
          <p:cNvSpPr/>
          <p:nvPr/>
        </p:nvSpPr>
        <p:spPr>
          <a:xfrm>
            <a:off x="10005297" y="2429153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52" name="Oval 151"/>
          <p:cNvSpPr/>
          <p:nvPr/>
        </p:nvSpPr>
        <p:spPr>
          <a:xfrm>
            <a:off x="10328877" y="2908744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53" name="Oval 152"/>
          <p:cNvSpPr/>
          <p:nvPr/>
        </p:nvSpPr>
        <p:spPr>
          <a:xfrm>
            <a:off x="10640900" y="2365593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54" name="Oval 153"/>
          <p:cNvSpPr/>
          <p:nvPr/>
        </p:nvSpPr>
        <p:spPr>
          <a:xfrm>
            <a:off x="11056929" y="2614056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55" name="Oval 154"/>
          <p:cNvSpPr/>
          <p:nvPr/>
        </p:nvSpPr>
        <p:spPr>
          <a:xfrm>
            <a:off x="9647049" y="4093275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56" name="Oval 155"/>
          <p:cNvSpPr/>
          <p:nvPr/>
        </p:nvSpPr>
        <p:spPr>
          <a:xfrm>
            <a:off x="8809211" y="3885260"/>
            <a:ext cx="338603" cy="33860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S1P</a:t>
            </a:r>
          </a:p>
        </p:txBody>
      </p:sp>
      <p:sp>
        <p:nvSpPr>
          <p:cNvPr id="157" name="Τίτλος 3">
            <a:extLst>
              <a:ext uri="{FF2B5EF4-FFF2-40B4-BE49-F238E27FC236}">
                <a16:creationId xmlns:a16="http://schemas.microsoft.com/office/drawing/2014/main" id="{6A14A767-C1E5-4413-AD44-B089491BE372}"/>
              </a:ext>
            </a:extLst>
          </p:cNvPr>
          <p:cNvSpPr txBox="1">
            <a:spLocks/>
          </p:cNvSpPr>
          <p:nvPr/>
        </p:nvSpPr>
        <p:spPr>
          <a:xfrm>
            <a:off x="-1015" y="-7190"/>
            <a:ext cx="12193015" cy="787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 sz="2800" dirty="0">
                <a:latin typeface="Corbel" panose="020B0503020204020204" pitchFamily="34" charset="0"/>
              </a:rPr>
              <a:t>Ρυθμιστές του υποδοχέα  </a:t>
            </a:r>
            <a:r>
              <a:rPr lang="en-US" sz="2800" dirty="0">
                <a:latin typeface="Corbel" panose="020B0503020204020204" pitchFamily="34" charset="0"/>
              </a:rPr>
              <a:t>S1P</a:t>
            </a:r>
          </a:p>
        </p:txBody>
      </p:sp>
    </p:spTree>
    <p:extLst>
      <p:ext uri="{BB962C8B-B14F-4D97-AF65-F5344CB8AC3E}">
        <p14:creationId xmlns:p14="http://schemas.microsoft.com/office/powerpoint/2010/main" val="8514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495E-2ADE-4357-8B41-8C205E76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7003473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dirty="0">
                <a:latin typeface="Corbel" panose="020B0503020204020204" pitchFamily="34" charset="0"/>
              </a:rPr>
              <a:t>Ρυθμιστές του υποδοχέα  </a:t>
            </a:r>
            <a:r>
              <a:rPr lang="en-US" sz="4400" dirty="0">
                <a:latin typeface="Corbel" panose="020B0503020204020204" pitchFamily="34" charset="0"/>
              </a:rPr>
              <a:t>S1P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48064-505A-489B-A6C7-1978D8CB8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99" y="1104900"/>
            <a:ext cx="9191402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7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2C0C-97B9-4A94-8D7B-AB3705B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B483-46FE-43F6-AE73-D1709B2B8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559E2-B1EC-47FB-8743-9EF7C86F5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33" y="0"/>
            <a:ext cx="10377134" cy="68580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47A57942-2A3B-4872-97D7-737FADE05BCB}"/>
              </a:ext>
            </a:extLst>
          </p:cNvPr>
          <p:cNvSpPr/>
          <p:nvPr/>
        </p:nvSpPr>
        <p:spPr>
          <a:xfrm>
            <a:off x="4424217" y="1533237"/>
            <a:ext cx="4304147" cy="2770908"/>
          </a:xfrm>
          <a:prstGeom prst="frame">
            <a:avLst>
              <a:gd name="adj1" fmla="val 10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1C46C59-96AD-4E41-8CF9-D0C6E87158EC}"/>
              </a:ext>
            </a:extLst>
          </p:cNvPr>
          <p:cNvSpPr/>
          <p:nvPr/>
        </p:nvSpPr>
        <p:spPr>
          <a:xfrm>
            <a:off x="907433" y="4664363"/>
            <a:ext cx="10377133" cy="1251527"/>
          </a:xfrm>
          <a:prstGeom prst="frame">
            <a:avLst>
              <a:gd name="adj1" fmla="val 10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4F5CCE3-7ED1-4A8E-B210-9F9B1452FA27}"/>
              </a:ext>
            </a:extLst>
          </p:cNvPr>
          <p:cNvSpPr/>
          <p:nvPr/>
        </p:nvSpPr>
        <p:spPr>
          <a:xfrm>
            <a:off x="953613" y="2650836"/>
            <a:ext cx="2454605" cy="655782"/>
          </a:xfrm>
          <a:prstGeom prst="frame">
            <a:avLst>
              <a:gd name="adj1" fmla="val 54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506F52-6971-49DC-A41D-AB185495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592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en-US" sz="2400" b="1" i="0" u="none" strike="noStrike" baseline="0" dirty="0">
                <a:latin typeface="Corbel" panose="020B0503020204020204" pitchFamily="34" charset="0"/>
              </a:rPr>
            </a:br>
            <a:r>
              <a:rPr lang="en-US" sz="2000" b="1" i="0" u="none" strike="noStrike" baseline="0" dirty="0">
                <a:latin typeface="Corbel" panose="020B0503020204020204" pitchFamily="34" charset="0"/>
              </a:rPr>
              <a:t>Ozanimod as Induction and Maintenance</a:t>
            </a:r>
            <a:br>
              <a:rPr lang="en-US" sz="2000" b="1" i="0" u="none" strike="noStrike" baseline="0" dirty="0">
                <a:latin typeface="Corbel" panose="020B0503020204020204" pitchFamily="34" charset="0"/>
              </a:rPr>
            </a:br>
            <a:r>
              <a:rPr lang="en-US" sz="2000" b="1" i="0" u="none" strike="noStrike" baseline="0" dirty="0">
                <a:latin typeface="Corbel" panose="020B0503020204020204" pitchFamily="34" charset="0"/>
              </a:rPr>
              <a:t>Therapy for Ulcerative Colitis                                                                                           </a:t>
            </a:r>
            <a:r>
              <a:rPr lang="el-GR" sz="2000" b="1" i="0" u="none" strike="noStrike" baseline="0" dirty="0">
                <a:latin typeface="Corbel" panose="020B0503020204020204" pitchFamily="34" charset="0"/>
              </a:rPr>
              <a:t>                             </a:t>
            </a:r>
            <a:r>
              <a:rPr lang="en-US" sz="2000" b="1" i="0" u="none" strike="noStrike" baseline="0" dirty="0">
                <a:latin typeface="Corbel" panose="020B0503020204020204" pitchFamily="34" charset="0"/>
              </a:rPr>
              <a:t> </a:t>
            </a:r>
            <a:r>
              <a:rPr lang="en-US" sz="2000" b="0" i="0" u="none" strike="noStrike" baseline="0" dirty="0">
                <a:latin typeface="Corbel" panose="020B0503020204020204" pitchFamily="34" charset="0"/>
              </a:rPr>
              <a:t>Sandborn, NEJM 2021</a:t>
            </a:r>
            <a:br>
              <a:rPr lang="en-US" sz="2000" b="0" i="0" u="none" strike="noStrike" baseline="0" dirty="0">
                <a:latin typeface="Corbel" panose="020B0503020204020204" pitchFamily="34" charset="0"/>
              </a:rPr>
            </a:br>
            <a:endParaRPr lang="el-GR" sz="1800" dirty="0">
              <a:latin typeface="Corbel" panose="020B0503020204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8CBF4D0-EE38-4A4D-B4AB-B09C594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" y="606709"/>
            <a:ext cx="12192000" cy="6084237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F38F38F8-6813-4CE1-B466-1B46C001BB00}"/>
              </a:ext>
            </a:extLst>
          </p:cNvPr>
          <p:cNvSpPr/>
          <p:nvPr/>
        </p:nvSpPr>
        <p:spPr>
          <a:xfrm>
            <a:off x="1736436" y="3308928"/>
            <a:ext cx="1671782" cy="210128"/>
          </a:xfrm>
          <a:prstGeom prst="frame">
            <a:avLst>
              <a:gd name="adj1" fmla="val 54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CC8D8AA-61A8-4803-B52D-EA5D2DB2DF87}"/>
              </a:ext>
            </a:extLst>
          </p:cNvPr>
          <p:cNvSpPr/>
          <p:nvPr/>
        </p:nvSpPr>
        <p:spPr>
          <a:xfrm>
            <a:off x="4354945" y="3308928"/>
            <a:ext cx="1671782" cy="210128"/>
          </a:xfrm>
          <a:prstGeom prst="frame">
            <a:avLst>
              <a:gd name="adj1" fmla="val 54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4861769-B783-435A-B238-754269D90813}"/>
              </a:ext>
            </a:extLst>
          </p:cNvPr>
          <p:cNvSpPr/>
          <p:nvPr/>
        </p:nvSpPr>
        <p:spPr>
          <a:xfrm>
            <a:off x="6876473" y="3323936"/>
            <a:ext cx="2045854" cy="210128"/>
          </a:xfrm>
          <a:prstGeom prst="frame">
            <a:avLst>
              <a:gd name="adj1" fmla="val 54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DB0E9C1-043A-41CF-A9CD-79D62A846FA3}"/>
              </a:ext>
            </a:extLst>
          </p:cNvPr>
          <p:cNvSpPr/>
          <p:nvPr/>
        </p:nvSpPr>
        <p:spPr>
          <a:xfrm>
            <a:off x="9772073" y="3328556"/>
            <a:ext cx="1671782" cy="210128"/>
          </a:xfrm>
          <a:prstGeom prst="frame">
            <a:avLst>
              <a:gd name="adj1" fmla="val 54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ACF3F3B-0A56-46D0-9333-330DEA85FAB8}"/>
              </a:ext>
            </a:extLst>
          </p:cNvPr>
          <p:cNvSpPr/>
          <p:nvPr/>
        </p:nvSpPr>
        <p:spPr>
          <a:xfrm>
            <a:off x="1630217" y="6011146"/>
            <a:ext cx="9989127" cy="398889"/>
          </a:xfrm>
          <a:prstGeom prst="frame">
            <a:avLst>
              <a:gd name="adj1" fmla="val 54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C5F3B4-9A8F-4050-8236-173D1DD7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12" y="710214"/>
            <a:ext cx="11513975" cy="55503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PF-00547659</a:t>
            </a:r>
            <a:r>
              <a:rPr lang="el-GR" sz="2400" b="1" dirty="0">
                <a:latin typeface="Corbel" panose="020B0503020204020204" pitchFamily="34" charset="0"/>
              </a:rPr>
              <a:t> (</a:t>
            </a:r>
            <a:r>
              <a:rPr lang="en-US" sz="2400" b="1" dirty="0">
                <a:latin typeface="Corbel" panose="020B0503020204020204" pitchFamily="34" charset="0"/>
              </a:rPr>
              <a:t>anti-MAdCAM-1 monoclonal antibody</a:t>
            </a:r>
            <a:r>
              <a:rPr lang="el-GR" sz="2400" b="1" dirty="0">
                <a:latin typeface="Corbel" panose="020B0503020204020204" pitchFamily="34" charset="0"/>
              </a:rPr>
              <a:t>)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C28EAA-1ECE-4A55-B5A3-048160E0D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253"/>
            <a:ext cx="6348769" cy="4731054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6A53766-3E42-4BDC-995B-7B6169E4F238}"/>
              </a:ext>
            </a:extLst>
          </p:cNvPr>
          <p:cNvSpPr txBox="1">
            <a:spLocks/>
          </p:cNvSpPr>
          <p:nvPr/>
        </p:nvSpPr>
        <p:spPr>
          <a:xfrm>
            <a:off x="339012" y="215080"/>
            <a:ext cx="11513976" cy="4069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Αντί- </a:t>
            </a:r>
            <a:r>
              <a:rPr lang="el-GR" sz="24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ιντεγκρίνες</a:t>
            </a:r>
            <a:r>
              <a:rPr lang="el-GR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 και αντί- </a:t>
            </a:r>
            <a:r>
              <a:rPr lang="el-GR" sz="24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προσκολλητικοί</a:t>
            </a:r>
            <a:r>
              <a:rPr lang="el-GR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 παράγοντες </a:t>
            </a:r>
            <a:endParaRPr lang="el-GR" sz="2400" b="1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5942B9F-F848-4F07-9B15-7FFAF0759431}"/>
              </a:ext>
            </a:extLst>
          </p:cNvPr>
          <p:cNvSpPr/>
          <p:nvPr/>
        </p:nvSpPr>
        <p:spPr>
          <a:xfrm>
            <a:off x="1871754" y="4091709"/>
            <a:ext cx="2700246" cy="18824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E6742C-04FB-47F0-9F6E-745E2A32C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81" y="3808072"/>
            <a:ext cx="4821382" cy="2188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91D9B0-9886-499F-B417-2F83767CF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781" y="1265253"/>
            <a:ext cx="4857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721A-3CA7-4216-99CF-EE92371C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9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B0351-9EA4-4AC1-9EB9-F351D15F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4926928"/>
            <a:ext cx="11222181" cy="1574895"/>
          </a:xfrm>
        </p:spPr>
        <p:txBody>
          <a:bodyPr/>
          <a:lstStyle/>
          <a:p>
            <a:r>
              <a:rPr lang="el-GR" dirty="0"/>
              <a:t>Προοπτική μελέτη παρακολούθησης για 4 έτη </a:t>
            </a:r>
            <a:r>
              <a:rPr lang="en-US" dirty="0"/>
              <a:t>1773 </a:t>
            </a:r>
            <a:r>
              <a:rPr lang="el-GR" dirty="0"/>
              <a:t>ενηλίκων με </a:t>
            </a:r>
            <a:r>
              <a:rPr lang="en-US" dirty="0"/>
              <a:t>NAFLD</a:t>
            </a:r>
            <a:endParaRPr lang="el-GR" dirty="0"/>
          </a:p>
          <a:p>
            <a:r>
              <a:rPr lang="el-GR" dirty="0"/>
              <a:t>Οι </a:t>
            </a:r>
            <a:r>
              <a:rPr lang="el-GR" b="1" dirty="0"/>
              <a:t>θάνατοι από κάθε αίτιο </a:t>
            </a:r>
            <a:r>
              <a:rPr lang="el-GR" dirty="0"/>
              <a:t>&amp; η </a:t>
            </a:r>
            <a:r>
              <a:rPr lang="el-GR" b="1" dirty="0"/>
              <a:t>ηπατική απορρύθμιση </a:t>
            </a:r>
            <a:r>
              <a:rPr lang="el-GR" dirty="0"/>
              <a:t>αύξαναν στα </a:t>
            </a:r>
            <a:r>
              <a:rPr lang="el-GR" b="1" dirty="0"/>
              <a:t>προχωρημένα στάδια </a:t>
            </a:r>
            <a:r>
              <a:rPr lang="el-GR" b="1" dirty="0" err="1"/>
              <a:t>ίνωσης</a:t>
            </a:r>
            <a:r>
              <a:rPr lang="el-GR" b="1" dirty="0"/>
              <a:t> και κίρρωσης </a:t>
            </a:r>
            <a:r>
              <a:rPr lang="en-US" b="1" dirty="0"/>
              <a:t>(F3 – F4)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E17A0-E049-467C-AF7B-6BC5E28F8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2" y="1211433"/>
            <a:ext cx="5229770" cy="3579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D0E9D-9018-4230-9516-E285C9EC4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353" y="1155415"/>
            <a:ext cx="5324247" cy="3720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D6E0FE-AB07-410D-9EFB-D0016C151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152" y="93210"/>
            <a:ext cx="7772400" cy="1076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5370C7-4057-4CB4-A962-343D611AB067}"/>
              </a:ext>
            </a:extLst>
          </p:cNvPr>
          <p:cNvSpPr txBox="1"/>
          <p:nvPr/>
        </p:nvSpPr>
        <p:spPr>
          <a:xfrm>
            <a:off x="10056030" y="253227"/>
            <a:ext cx="3041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Sanyal A. et al.</a:t>
            </a:r>
          </a:p>
          <a:p>
            <a:r>
              <a:rPr lang="en-US" i="1" dirty="0"/>
              <a:t>NEJM 2021; </a:t>
            </a:r>
            <a:endParaRPr lang="el-GR" i="1" dirty="0"/>
          </a:p>
          <a:p>
            <a:r>
              <a:rPr lang="en-US" i="1" dirty="0"/>
              <a:t>385:1559-69</a:t>
            </a:r>
            <a:r>
              <a:rPr lang="en-US" dirty="0"/>
              <a:t>.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2AD793C-01CA-4636-B7C9-A971F74614BD}"/>
              </a:ext>
            </a:extLst>
          </p:cNvPr>
          <p:cNvSpPr/>
          <p:nvPr/>
        </p:nvSpPr>
        <p:spPr>
          <a:xfrm>
            <a:off x="1981200" y="93210"/>
            <a:ext cx="7858352" cy="1011359"/>
          </a:xfrm>
          <a:prstGeom prst="frame">
            <a:avLst>
              <a:gd name="adj1" fmla="val 3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4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1130" y="338349"/>
            <a:ext cx="11231271" cy="1260566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altLang="en-US" sz="2800" dirty="0">
                <a:latin typeface="Corbel" panose="020B0503020204020204" pitchFamily="34" charset="0"/>
              </a:rPr>
              <a:t>Μελέτη </a:t>
            </a:r>
            <a:r>
              <a:rPr lang="en-US" altLang="en-US" sz="2800" dirty="0">
                <a:latin typeface="Corbel" panose="020B0503020204020204" pitchFamily="34" charset="0"/>
              </a:rPr>
              <a:t>TURANDOT: </a:t>
            </a:r>
            <a:r>
              <a:rPr lang="el-GR" altLang="en-US" sz="2800" dirty="0">
                <a:latin typeface="Corbel" panose="020B0503020204020204" pitchFamily="34" charset="0"/>
              </a:rPr>
              <a:t>Η αποτελεσματικότητα του </a:t>
            </a:r>
            <a:r>
              <a:rPr lang="en-US" altLang="en-US" sz="2800" dirty="0">
                <a:latin typeface="Corbel" panose="020B0503020204020204" pitchFamily="34" charset="0"/>
              </a:rPr>
              <a:t>PF-00547659 (</a:t>
            </a:r>
            <a:r>
              <a:rPr lang="en-US" altLang="en-US" sz="2800" dirty="0" err="1">
                <a:latin typeface="Corbel" panose="020B0503020204020204" pitchFamily="34" charset="0"/>
              </a:rPr>
              <a:t>sc</a:t>
            </a:r>
            <a:r>
              <a:rPr lang="en-US" altLang="en-US" sz="2800" dirty="0">
                <a:latin typeface="Corbel" panose="020B0503020204020204" pitchFamily="34" charset="0"/>
              </a:rPr>
              <a:t>)</a:t>
            </a:r>
            <a:r>
              <a:rPr lang="el-GR" altLang="en-US" sz="2800" dirty="0">
                <a:latin typeface="Corbel" panose="020B0503020204020204" pitchFamily="34" charset="0"/>
              </a:rPr>
              <a:t> σε ασθενείς με μέτρια προς σοβαρή ελκώδη, την εβδομάδα 12, αναδείχθηκε για τις δόσεις 22.5 και 75</a:t>
            </a:r>
            <a:r>
              <a:rPr lang="en-US" altLang="en-US" sz="2800" dirty="0">
                <a:latin typeface="Corbel" panose="020B0503020204020204" pitchFamily="34" charset="0"/>
              </a:rPr>
              <a:t>mg </a:t>
            </a:r>
            <a:r>
              <a:rPr lang="el-GR" sz="1600" b="1" dirty="0">
                <a:latin typeface="Corbel" panose="020B0503020204020204" pitchFamily="34" charset="0"/>
              </a:rPr>
              <a:t>(μελέτη φάσης ΙΙ)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1336580" y="1760225"/>
            <a:ext cx="8463202" cy="1107536"/>
          </a:xfrm>
        </p:spPr>
        <p:txBody>
          <a:bodyPr>
            <a:normAutofit/>
          </a:bodyPr>
          <a:lstStyle/>
          <a:p>
            <a:pPr marL="239178" indent="-239178">
              <a:spcBef>
                <a:spcPts val="800"/>
              </a:spcBef>
            </a:pPr>
            <a:r>
              <a:rPr lang="en-US" altLang="en-US" sz="1600" b="1" dirty="0">
                <a:latin typeface="Corbel" panose="020B0503020204020204" pitchFamily="34" charset="0"/>
              </a:rPr>
              <a:t>Moderate-to-severe UC patients (n=357), 43% of subjects were anti-TNF naïve </a:t>
            </a:r>
          </a:p>
          <a:p>
            <a:pPr marL="239178" indent="-239178">
              <a:spcBef>
                <a:spcPts val="533"/>
              </a:spcBef>
            </a:pPr>
            <a:r>
              <a:rPr lang="en-US" altLang="en-US" sz="1400" dirty="0">
                <a:latin typeface="Corbel" panose="020B0503020204020204" pitchFamily="34" charset="0"/>
              </a:rPr>
              <a:t>Randomized treatment groups:</a:t>
            </a:r>
            <a:r>
              <a:rPr lang="el-GR" altLang="en-US" sz="1400" dirty="0">
                <a:latin typeface="Corbel" panose="020B0503020204020204" pitchFamily="34" charset="0"/>
              </a:rPr>
              <a:t> </a:t>
            </a:r>
            <a:r>
              <a:rPr lang="en-US" altLang="en-US" sz="1400" dirty="0">
                <a:latin typeface="Corbel" panose="020B0503020204020204" pitchFamily="34" charset="0"/>
              </a:rPr>
              <a:t>PBO, PF-00547659 q4 (subcutaneous): 7.5 mg, 22.5 mg, 75 mg or 225 mg</a:t>
            </a:r>
          </a:p>
          <a:p>
            <a:pPr marL="239178" indent="-239178">
              <a:spcBef>
                <a:spcPts val="533"/>
              </a:spcBef>
            </a:pPr>
            <a:r>
              <a:rPr lang="en-US" altLang="en-US" sz="1400" b="1" dirty="0">
                <a:latin typeface="Corbel" panose="020B0503020204020204" pitchFamily="34" charset="0"/>
              </a:rPr>
              <a:t>1</a:t>
            </a:r>
            <a:r>
              <a:rPr lang="en-US" altLang="en-US" sz="1400" b="1" dirty="0">
                <a:latin typeface="Corbel" panose="020B0503020204020204" pitchFamily="34" charset="0"/>
                <a:cs typeface="Calibri"/>
              </a:rPr>
              <a:t>°</a:t>
            </a:r>
            <a:r>
              <a:rPr lang="en-US" altLang="en-US" sz="1400" b="1" dirty="0">
                <a:latin typeface="Corbel" panose="020B0503020204020204" pitchFamily="34" charset="0"/>
              </a:rPr>
              <a:t> endpoint: Clinical remission at week 12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97686" y="6499452"/>
            <a:ext cx="7881615" cy="358548"/>
          </a:xfrm>
          <a:prstGeom prst="rect">
            <a:avLst/>
          </a:prstGeom>
          <a:noFill/>
          <a:ln>
            <a:noFill/>
          </a:ln>
        </p:spPr>
        <p:txBody>
          <a:bodyPr wrap="none" lIns="240000" bIns="96000" anchor="b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rbel" panose="020B0503020204020204" pitchFamily="34" charset="0"/>
              </a:rPr>
              <a:t>Adapted from </a:t>
            </a:r>
            <a:r>
              <a:rPr lang="en-US" altLang="en-US" sz="1400" b="1" dirty="0" err="1">
                <a:latin typeface="Corbel" panose="020B0503020204020204" pitchFamily="34" charset="0"/>
              </a:rPr>
              <a:t>Vermeire</a:t>
            </a:r>
            <a:r>
              <a:rPr lang="en-US" altLang="en-US" sz="1400" b="1" dirty="0">
                <a:latin typeface="Corbel" panose="020B0503020204020204" pitchFamily="34" charset="0"/>
              </a:rPr>
              <a:t> S, </a:t>
            </a:r>
            <a:r>
              <a:rPr lang="en-US" altLang="en-US" sz="1400" b="1" i="1" dirty="0">
                <a:latin typeface="Corbel" panose="020B0503020204020204" pitchFamily="34" charset="0"/>
              </a:rPr>
              <a:t>et al. </a:t>
            </a:r>
            <a:r>
              <a:rPr lang="en-US" altLang="en-US" sz="1400" b="1" dirty="0">
                <a:latin typeface="Corbel" panose="020B0503020204020204" pitchFamily="34" charset="0"/>
              </a:rPr>
              <a:t>ECCO 2015 #OP021; unpublished data – personal communication.</a:t>
            </a:r>
          </a:p>
        </p:txBody>
      </p:sp>
      <p:graphicFrame>
        <p:nvGraphicFramePr>
          <p:cNvPr id="32" name="Content Placeholder 10"/>
          <p:cNvGraphicFramePr>
            <a:graphicFrameLocks/>
          </p:cNvGraphicFramePr>
          <p:nvPr/>
        </p:nvGraphicFramePr>
        <p:xfrm>
          <a:off x="351130" y="2313993"/>
          <a:ext cx="11231271" cy="372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713552" y="3979475"/>
            <a:ext cx="27764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67" dirty="0"/>
              <a:t>*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1232" y="4018490"/>
            <a:ext cx="27764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67" dirty="0"/>
              <a:t>*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61602" y="3618592"/>
            <a:ext cx="27764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67" dirty="0"/>
              <a:t>*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29776" y="3706375"/>
            <a:ext cx="27764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67" dirty="0"/>
              <a:t>*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70640" y="2779783"/>
            <a:ext cx="27764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67" dirty="0"/>
              <a:t>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75260" y="2916334"/>
            <a:ext cx="27764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67" dirty="0"/>
              <a:t>*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EC80C7D-C305-4B0E-844D-54EF3E11F36B}"/>
              </a:ext>
            </a:extLst>
          </p:cNvPr>
          <p:cNvSpPr/>
          <p:nvPr/>
        </p:nvSpPr>
        <p:spPr>
          <a:xfrm>
            <a:off x="86146" y="6284848"/>
            <a:ext cx="3011617" cy="429208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>
                <a:solidFill>
                  <a:schemeClr val="tx1"/>
                </a:solidFill>
                <a:latin typeface="Corbel" panose="020B0503020204020204" pitchFamily="34" charset="0"/>
              </a:rPr>
              <a:t>Μείωση του διαλυτού </a:t>
            </a:r>
            <a:r>
              <a:rPr lang="en-US" sz="1600" dirty="0" err="1">
                <a:solidFill>
                  <a:schemeClr val="tx1"/>
                </a:solidFill>
                <a:latin typeface="Corbel" panose="020B0503020204020204" pitchFamily="34" charset="0"/>
              </a:rPr>
              <a:t>MAdCAM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endParaRPr lang="el-GR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1FE3B13-0420-47EA-9A62-C4F016CA7979}"/>
              </a:ext>
            </a:extLst>
          </p:cNvPr>
          <p:cNvSpPr/>
          <p:nvPr/>
        </p:nvSpPr>
        <p:spPr>
          <a:xfrm>
            <a:off x="1662545" y="385658"/>
            <a:ext cx="1816328" cy="353252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60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545FCE-5647-4509-A639-927D48D4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174625"/>
            <a:ext cx="11256424" cy="13255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400" b="1" i="0" u="none" strike="noStrike" baseline="0" dirty="0">
                <a:latin typeface="Corbel" panose="020B0503020204020204" pitchFamily="34" charset="0"/>
              </a:rPr>
              <a:t>Long-term Safety and Efficacy of the Anti- MAdCAM-1 Monoclonal Antibody Ontamalimab</a:t>
            </a:r>
            <a:br>
              <a:rPr lang="en-US" sz="2400" b="1" i="0" u="none" strike="noStrike" baseline="0" dirty="0">
                <a:latin typeface="Corbel" panose="020B0503020204020204" pitchFamily="34" charset="0"/>
              </a:rPr>
            </a:br>
            <a:r>
              <a:rPr lang="en-US" sz="2400" b="1" i="0" u="none" strike="noStrike" baseline="0" dirty="0">
                <a:latin typeface="Corbel" panose="020B0503020204020204" pitchFamily="34" charset="0"/>
              </a:rPr>
              <a:t>[SHP647] for the Treatment of Ulcerative Colitis:</a:t>
            </a:r>
            <a:br>
              <a:rPr lang="en-US" sz="2400" b="1" i="0" u="none" strike="noStrike" baseline="0" dirty="0">
                <a:latin typeface="Corbel" panose="020B0503020204020204" pitchFamily="34" charset="0"/>
              </a:rPr>
            </a:br>
            <a:r>
              <a:rPr lang="en-US" sz="2400" b="1" i="0" u="none" strike="noStrike" baseline="0" dirty="0">
                <a:latin typeface="Corbel" panose="020B0503020204020204" pitchFamily="34" charset="0"/>
              </a:rPr>
              <a:t>The Open-label Study TURANDOT II                                                     </a:t>
            </a:r>
            <a:r>
              <a:rPr lang="el-GR" sz="2400" b="1" i="0" u="none" strike="noStrike" baseline="0" dirty="0">
                <a:latin typeface="Corbel" panose="020B0503020204020204" pitchFamily="34" charset="0"/>
              </a:rPr>
              <a:t>                            </a:t>
            </a:r>
            <a:r>
              <a:rPr lang="en-US" sz="2400" b="1" i="0" u="none" strike="noStrike" baseline="0" dirty="0">
                <a:latin typeface="Corbel" panose="020B0503020204020204" pitchFamily="34" charset="0"/>
              </a:rPr>
              <a:t> </a:t>
            </a:r>
            <a:r>
              <a:rPr lang="el-GR" sz="2400" b="1" i="0" u="none" strike="noStrike" baseline="0" dirty="0">
                <a:latin typeface="Corbel" panose="020B0503020204020204" pitchFamily="34" charset="0"/>
              </a:rPr>
              <a:t>                       </a:t>
            </a:r>
            <a:br>
              <a:rPr lang="en-US" sz="2000" b="1" i="0" u="none" strike="noStrike" baseline="0" dirty="0">
                <a:latin typeface="Corbel" panose="020B0503020204020204" pitchFamily="34" charset="0"/>
              </a:rPr>
            </a:br>
            <a:r>
              <a:rPr lang="en-US" sz="2000" b="1" i="0" u="none" strike="noStrike" baseline="0" dirty="0">
                <a:latin typeface="Corbel" panose="020B0503020204020204" pitchFamily="34" charset="0"/>
              </a:rPr>
              <a:t>                                                                                                                                                           </a:t>
            </a:r>
            <a:r>
              <a:rPr lang="en-US" sz="2000" b="1" i="1" u="none" strike="noStrike" baseline="0" dirty="0" err="1">
                <a:latin typeface="Corbel" panose="020B0503020204020204" pitchFamily="34" charset="0"/>
              </a:rPr>
              <a:t>Reinisch</a:t>
            </a:r>
            <a:r>
              <a:rPr lang="en-US" sz="2000" b="1" i="1" u="none" strike="noStrike" baseline="0" dirty="0">
                <a:latin typeface="Corbel" panose="020B0503020204020204" pitchFamily="34" charset="0"/>
              </a:rPr>
              <a:t>, JCC 2021</a:t>
            </a:r>
            <a:endParaRPr lang="el-GR" sz="2000" i="1" dirty="0">
              <a:latin typeface="Corbel" panose="020B0503020204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D915CC0-8E11-427C-A390-A9CAB1B2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127" y="3429000"/>
            <a:ext cx="6012873" cy="3254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563998-A8BD-4E4B-BE11-A6F70F1721EF}"/>
              </a:ext>
            </a:extLst>
          </p:cNvPr>
          <p:cNvSpPr txBox="1"/>
          <p:nvPr/>
        </p:nvSpPr>
        <p:spPr>
          <a:xfrm>
            <a:off x="249382" y="3604491"/>
            <a:ext cx="58466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l-GR" sz="2400" dirty="0"/>
              <a:t>Ανοικτή φ2, </a:t>
            </a:r>
            <a:r>
              <a:rPr lang="en-US" sz="2400" dirty="0"/>
              <a:t> </a:t>
            </a:r>
            <a:r>
              <a:rPr lang="el-GR" sz="2400" dirty="0"/>
              <a:t>ασθενών με </a:t>
            </a:r>
            <a:r>
              <a:rPr lang="el-GR" sz="2400" b="1" dirty="0"/>
              <a:t>μέτρια/σοβαρή ΕΚ</a:t>
            </a:r>
            <a:r>
              <a:rPr lang="el-GR" sz="2400" dirty="0"/>
              <a:t> που ολοκλήρωσαν την </a:t>
            </a:r>
            <a:r>
              <a:rPr lang="en-US" sz="2400" dirty="0">
                <a:effectLst/>
                <a:latin typeface="inherit"/>
              </a:rPr>
              <a:t>TURANDOT </a:t>
            </a:r>
            <a:endParaRPr lang="el-GR" sz="2400" dirty="0">
              <a:effectLst/>
              <a:latin typeface="inheri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l-GR" sz="2400" dirty="0" err="1">
                <a:effectLst/>
                <a:latin typeface="inherit"/>
              </a:rPr>
              <a:t>Τυχαιοποίηση</a:t>
            </a:r>
            <a:r>
              <a:rPr lang="el-GR" sz="2400" dirty="0">
                <a:effectLst/>
                <a:latin typeface="inherit"/>
              </a:rPr>
              <a:t>: </a:t>
            </a:r>
            <a:r>
              <a:rPr lang="en-US" sz="2400" dirty="0">
                <a:effectLst/>
                <a:latin typeface="inherit"/>
              </a:rPr>
              <a:t>75 mg </a:t>
            </a:r>
            <a:r>
              <a:rPr lang="el-GR" sz="2400" dirty="0">
                <a:effectLst/>
                <a:latin typeface="inherit"/>
              </a:rPr>
              <a:t>ή</a:t>
            </a:r>
            <a:r>
              <a:rPr lang="en-US" sz="2400" dirty="0">
                <a:effectLst/>
                <a:latin typeface="inherit"/>
              </a:rPr>
              <a:t> 225 mg </a:t>
            </a:r>
            <a:r>
              <a:rPr lang="en-US" sz="2400" b="1" dirty="0" err="1">
                <a:effectLst/>
                <a:latin typeface="inherit"/>
              </a:rPr>
              <a:t>ontamalimab</a:t>
            </a:r>
            <a:r>
              <a:rPr lang="el-GR" sz="2400" b="1" dirty="0">
                <a:latin typeface="inherit"/>
              </a:rPr>
              <a:t>/4εβδ </a:t>
            </a:r>
            <a:r>
              <a:rPr lang="el-GR" sz="2400" dirty="0">
                <a:latin typeface="inherit"/>
              </a:rPr>
              <a:t>για 72 </a:t>
            </a:r>
            <a:r>
              <a:rPr lang="el-GR" sz="2400" dirty="0" err="1">
                <a:latin typeface="inherit"/>
              </a:rPr>
              <a:t>εβδ</a:t>
            </a:r>
            <a:r>
              <a:rPr lang="el-GR" sz="2400" dirty="0">
                <a:latin typeface="inherit"/>
              </a:rPr>
              <a:t> </a:t>
            </a:r>
            <a:r>
              <a:rPr lang="en-US" sz="2400" dirty="0">
                <a:effectLst/>
                <a:latin typeface="inherit"/>
              </a:rPr>
              <a:t>[</a:t>
            </a:r>
            <a:r>
              <a:rPr lang="en-US" sz="2400" b="1" dirty="0">
                <a:effectLst/>
                <a:latin typeface="inherit"/>
              </a:rPr>
              <a:t>OL1</a:t>
            </a:r>
            <a:r>
              <a:rPr lang="en-US" sz="2400" dirty="0">
                <a:effectLst/>
                <a:latin typeface="inherit"/>
              </a:rPr>
              <a:t>] </a:t>
            </a:r>
            <a:endParaRPr lang="el-GR" sz="2400" b="1" dirty="0">
              <a:latin typeface="inheri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l-GR" sz="2400" dirty="0">
                <a:effectLst/>
                <a:latin typeface="inherit"/>
              </a:rPr>
              <a:t>Μετά όλοι έλαβαν </a:t>
            </a:r>
            <a:r>
              <a:rPr lang="en-US" sz="2400" dirty="0">
                <a:effectLst/>
                <a:latin typeface="inherit"/>
              </a:rPr>
              <a:t>75 mg</a:t>
            </a:r>
            <a:r>
              <a:rPr lang="el-GR" sz="2400" dirty="0">
                <a:effectLst/>
                <a:latin typeface="inherit"/>
              </a:rPr>
              <a:t>/</a:t>
            </a:r>
            <a:r>
              <a:rPr lang="el-GR" sz="2400" dirty="0">
                <a:latin typeface="inherit"/>
              </a:rPr>
              <a:t>4εβδ για 72 </a:t>
            </a:r>
            <a:r>
              <a:rPr lang="el-GR" sz="2400" dirty="0" err="1">
                <a:latin typeface="inherit"/>
              </a:rPr>
              <a:t>εβδ</a:t>
            </a:r>
            <a:r>
              <a:rPr lang="el-GR" sz="2400" dirty="0">
                <a:latin typeface="inherit"/>
              </a:rPr>
              <a:t> </a:t>
            </a:r>
          </a:p>
          <a:p>
            <a:pPr fontAlgn="base"/>
            <a:r>
              <a:rPr lang="el-GR" sz="2400" dirty="0">
                <a:latin typeface="inherit"/>
              </a:rPr>
              <a:t>+ 6 μήνες παρακολούθηση </a:t>
            </a:r>
            <a:r>
              <a:rPr lang="en-US" sz="2400" dirty="0">
                <a:effectLst/>
                <a:latin typeface="inherit"/>
              </a:rPr>
              <a:t>[</a:t>
            </a:r>
            <a:r>
              <a:rPr lang="en-US" sz="2400" b="1" dirty="0">
                <a:effectLst/>
                <a:latin typeface="inherit"/>
              </a:rPr>
              <a:t>OL</a:t>
            </a:r>
            <a:r>
              <a:rPr lang="el-GR" sz="2400" b="1" dirty="0">
                <a:effectLst/>
                <a:latin typeface="inherit"/>
              </a:rPr>
              <a:t>2</a:t>
            </a:r>
            <a:r>
              <a:rPr lang="en-US" sz="2400" dirty="0">
                <a:effectLst/>
                <a:latin typeface="inherit"/>
              </a:rPr>
              <a:t>] </a:t>
            </a:r>
            <a:endParaRPr lang="el-GR" sz="2400" dirty="0">
              <a:latin typeface="inheri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l-GR" sz="2400" dirty="0"/>
              <a:t>1γενές ΚΣ:</a:t>
            </a:r>
            <a:r>
              <a:rPr lang="el-GR" sz="2400" dirty="0">
                <a:latin typeface="inherit"/>
              </a:rPr>
              <a:t> </a:t>
            </a:r>
            <a:r>
              <a:rPr lang="el-GR" sz="2400" b="1" dirty="0">
                <a:latin typeface="inherit"/>
              </a:rPr>
              <a:t>Προφίλ ασφαλείας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1963AE7-CD21-4FE6-83F9-9F68A8E47089}"/>
              </a:ext>
            </a:extLst>
          </p:cNvPr>
          <p:cNvSpPr/>
          <p:nvPr/>
        </p:nvSpPr>
        <p:spPr>
          <a:xfrm>
            <a:off x="6881090" y="837406"/>
            <a:ext cx="1751673" cy="353252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8D057-E322-4E75-880B-A70A201D70DB}"/>
              </a:ext>
            </a:extLst>
          </p:cNvPr>
          <p:cNvSpPr txBox="1"/>
          <p:nvPr/>
        </p:nvSpPr>
        <p:spPr>
          <a:xfrm>
            <a:off x="7093528" y="4004025"/>
            <a:ext cx="2881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l-GR" b="1" dirty="0" err="1">
                <a:solidFill>
                  <a:srgbClr val="C00000"/>
                </a:solidFill>
                <a:effectLst/>
                <a:latin typeface="inherit"/>
              </a:rPr>
              <a:t>Βλεννογονική</a:t>
            </a:r>
            <a:r>
              <a:rPr lang="el-GR" b="1" dirty="0">
                <a:solidFill>
                  <a:srgbClr val="C00000"/>
                </a:solidFill>
                <a:effectLst/>
                <a:latin typeface="inherit"/>
              </a:rPr>
              <a:t> επούλωση</a:t>
            </a:r>
            <a:endParaRPr lang="en-US" b="1" dirty="0">
              <a:solidFill>
                <a:srgbClr val="C00000"/>
              </a:solidFill>
              <a:effectLst/>
              <a:latin typeface="inheri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D87886-DAD9-427E-8A5E-A02A8EDAEF0E}"/>
              </a:ext>
            </a:extLst>
          </p:cNvPr>
          <p:cNvSpPr txBox="1"/>
          <p:nvPr/>
        </p:nvSpPr>
        <p:spPr>
          <a:xfrm>
            <a:off x="628073" y="1892153"/>
            <a:ext cx="110836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 err="1">
                <a:effectLst/>
                <a:latin typeface="inherit"/>
              </a:rPr>
              <a:t>Ontamalimab</a:t>
            </a:r>
            <a:r>
              <a:rPr lang="en-US" sz="2800" b="1" dirty="0">
                <a:effectLst/>
                <a:latin typeface="inherit"/>
              </a:rPr>
              <a:t> </a:t>
            </a:r>
            <a:r>
              <a:rPr lang="el-GR" sz="2800" b="1" dirty="0">
                <a:effectLst/>
                <a:latin typeface="inherit"/>
              </a:rPr>
              <a:t>ήταν καλά ανεκτό μετά από </a:t>
            </a:r>
            <a:r>
              <a:rPr lang="en-US" sz="2800" b="1" dirty="0">
                <a:effectLst/>
                <a:latin typeface="inherit"/>
              </a:rPr>
              <a:t>144 </a:t>
            </a:r>
            <a:r>
              <a:rPr lang="el-GR" sz="2800" b="1" dirty="0" err="1">
                <a:effectLst/>
                <a:latin typeface="inherit"/>
              </a:rPr>
              <a:t>εβδ</a:t>
            </a:r>
            <a:r>
              <a:rPr lang="el-GR" sz="2800" b="1" dirty="0">
                <a:effectLst/>
                <a:latin typeface="inherit"/>
              </a:rPr>
              <a:t> σε ασθενείς </a:t>
            </a:r>
            <a:r>
              <a:rPr lang="el-GR" sz="2800" b="1" dirty="0"/>
              <a:t>με μέτρια/σοβαρή ΕΚ</a:t>
            </a:r>
            <a:r>
              <a:rPr lang="el-GR" sz="2800" b="1" dirty="0">
                <a:effectLst/>
                <a:latin typeface="inherit"/>
              </a:rPr>
              <a:t> με καλό προφίλ ασφαλείας και αποτελεσματικότητας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2EEEC1F-92CB-485A-864E-831749EED85E}"/>
              </a:ext>
            </a:extLst>
          </p:cNvPr>
          <p:cNvSpPr/>
          <p:nvPr/>
        </p:nvSpPr>
        <p:spPr>
          <a:xfrm>
            <a:off x="628073" y="1877457"/>
            <a:ext cx="11083636" cy="1105887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Title 9"/>
          <p:cNvSpPr>
            <a:spLocks noGrp="1"/>
          </p:cNvSpPr>
          <p:nvPr>
            <p:ph type="title"/>
          </p:nvPr>
        </p:nvSpPr>
        <p:spPr>
          <a:xfrm>
            <a:off x="259407" y="232843"/>
            <a:ext cx="11744522" cy="950806"/>
          </a:xfrm>
          <a:noFill/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l-GR" altLang="en-US" sz="3100" dirty="0">
                <a:latin typeface="Corbel" panose="020B0503020204020204" pitchFamily="34" charset="0"/>
              </a:rPr>
              <a:t>Φάρμακα που δρουν </a:t>
            </a:r>
            <a:r>
              <a:rPr lang="el-GR" altLang="en-US" sz="3100" dirty="0" err="1">
                <a:latin typeface="Corbel" panose="020B0503020204020204" pitchFamily="34" charset="0"/>
              </a:rPr>
              <a:t>ενδοκυτταρίως</a:t>
            </a:r>
            <a:r>
              <a:rPr lang="el-GR" altLang="en-US" sz="3100" dirty="0">
                <a:latin typeface="Corbel" panose="020B0503020204020204" pitchFamily="34" charset="0"/>
              </a:rPr>
              <a:t> αναστέλλοντας το φλεγμονώδες σήμα </a:t>
            </a:r>
            <a:br>
              <a:rPr lang="el-GR" altLang="en-US" sz="3100" dirty="0">
                <a:latin typeface="Corbel" panose="020B0503020204020204" pitchFamily="34" charset="0"/>
              </a:rPr>
            </a:br>
            <a:r>
              <a:rPr lang="en-US" altLang="en-US" sz="3100" b="1" dirty="0">
                <a:latin typeface="Corbel" panose="020B0503020204020204" pitchFamily="34" charset="0"/>
              </a:rPr>
              <a:t>A</a:t>
            </a:r>
            <a:r>
              <a:rPr lang="el-GR" altLang="en-US" sz="3100" b="1" dirty="0" err="1">
                <a:latin typeface="Corbel" panose="020B0503020204020204" pitchFamily="34" charset="0"/>
              </a:rPr>
              <a:t>ναστολείς</a:t>
            </a:r>
            <a:r>
              <a:rPr lang="el-GR" altLang="en-US" sz="3100" b="1" dirty="0">
                <a:latin typeface="Corbel" panose="020B0503020204020204" pitchFamily="34" charset="0"/>
              </a:rPr>
              <a:t> </a:t>
            </a:r>
            <a:r>
              <a:rPr lang="en-US" altLang="en-US" sz="3100" b="1" dirty="0">
                <a:latin typeface="Corbel" panose="020B0503020204020204" pitchFamily="34" charset="0"/>
              </a:rPr>
              <a:t>JAK</a:t>
            </a:r>
            <a:br>
              <a:rPr lang="en-US" altLang="en-US" sz="2000" dirty="0">
                <a:latin typeface="Corbel" panose="020B0503020204020204" pitchFamily="34" charset="0"/>
              </a:rPr>
            </a:br>
            <a:endParaRPr lang="en-GB" altLang="en-US" sz="2000" dirty="0">
              <a:latin typeface="Corbel" panose="020B05030202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0704" y="6433782"/>
            <a:ext cx="6251296" cy="389325"/>
          </a:xfrm>
          <a:prstGeom prst="rect">
            <a:avLst/>
          </a:prstGeom>
          <a:noFill/>
          <a:ln>
            <a:noFill/>
          </a:ln>
        </p:spPr>
        <p:txBody>
          <a:bodyPr wrap="none" lIns="240000" bIns="96000" anchor="b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altLang="en-US" sz="1600" b="1" dirty="0">
                <a:latin typeface="Corbel" panose="020B0503020204020204" pitchFamily="34" charset="0"/>
              </a:rPr>
              <a:t>Adapted from </a:t>
            </a:r>
            <a:r>
              <a:rPr lang="en-GB" altLang="en-US" sz="1600" b="1" dirty="0" err="1">
                <a:latin typeface="Corbel" panose="020B0503020204020204" pitchFamily="34" charset="0"/>
              </a:rPr>
              <a:t>Danese</a:t>
            </a:r>
            <a:r>
              <a:rPr lang="en-GB" altLang="en-US" sz="1600" b="1" dirty="0">
                <a:latin typeface="Corbel" panose="020B0503020204020204" pitchFamily="34" charset="0"/>
              </a:rPr>
              <a:t> S &amp; </a:t>
            </a:r>
            <a:r>
              <a:rPr lang="en-GB" altLang="en-US" sz="1600" b="1" dirty="0" err="1">
                <a:latin typeface="Corbel" panose="020B0503020204020204" pitchFamily="34" charset="0"/>
              </a:rPr>
              <a:t>Fiocchi</a:t>
            </a:r>
            <a:r>
              <a:rPr lang="en-GB" altLang="en-US" sz="1600" b="1" dirty="0">
                <a:latin typeface="Corbel" panose="020B0503020204020204" pitchFamily="34" charset="0"/>
              </a:rPr>
              <a:t> C. N </a:t>
            </a:r>
            <a:r>
              <a:rPr lang="en-GB" altLang="en-US" sz="1600" b="1" dirty="0" err="1">
                <a:latin typeface="Corbel" panose="020B0503020204020204" pitchFamily="34" charset="0"/>
              </a:rPr>
              <a:t>Engl</a:t>
            </a:r>
            <a:r>
              <a:rPr lang="en-GB" altLang="en-US" sz="1600" b="1" dirty="0">
                <a:latin typeface="Corbel" panose="020B0503020204020204" pitchFamily="34" charset="0"/>
              </a:rPr>
              <a:t> J Med 2011;365:1713–25.</a:t>
            </a:r>
          </a:p>
        </p:txBody>
      </p:sp>
      <p:sp>
        <p:nvSpPr>
          <p:cNvPr id="9" name="Freeform 169"/>
          <p:cNvSpPr/>
          <p:nvPr/>
        </p:nvSpPr>
        <p:spPr bwMode="auto">
          <a:xfrm rot="9902495">
            <a:off x="3523246" y="1494116"/>
            <a:ext cx="5385321" cy="3769589"/>
          </a:xfrm>
          <a:custGeom>
            <a:avLst/>
            <a:gdLst>
              <a:gd name="connsiteX0" fmla="*/ 375607 w 2406425"/>
              <a:gd name="connsiteY0" fmla="*/ 606055 h 2200939"/>
              <a:gd name="connsiteX1" fmla="*/ 396872 w 2406425"/>
              <a:gd name="connsiteY1" fmla="*/ 574158 h 2200939"/>
              <a:gd name="connsiteX2" fmla="*/ 418137 w 2406425"/>
              <a:gd name="connsiteY2" fmla="*/ 510362 h 2200939"/>
              <a:gd name="connsiteX3" fmla="*/ 460667 w 2406425"/>
              <a:gd name="connsiteY3" fmla="*/ 446567 h 2200939"/>
              <a:gd name="connsiteX4" fmla="*/ 481932 w 2406425"/>
              <a:gd name="connsiteY4" fmla="*/ 414669 h 2200939"/>
              <a:gd name="connsiteX5" fmla="*/ 513830 w 2406425"/>
              <a:gd name="connsiteY5" fmla="*/ 404037 h 2200939"/>
              <a:gd name="connsiteX6" fmla="*/ 535095 w 2406425"/>
              <a:gd name="connsiteY6" fmla="*/ 372139 h 2200939"/>
              <a:gd name="connsiteX7" fmla="*/ 566993 w 2406425"/>
              <a:gd name="connsiteY7" fmla="*/ 350874 h 2200939"/>
              <a:gd name="connsiteX8" fmla="*/ 588258 w 2406425"/>
              <a:gd name="connsiteY8" fmla="*/ 287079 h 2200939"/>
              <a:gd name="connsiteX9" fmla="*/ 588258 w 2406425"/>
              <a:gd name="connsiteY9" fmla="*/ 191386 h 2200939"/>
              <a:gd name="connsiteX10" fmla="*/ 620155 w 2406425"/>
              <a:gd name="connsiteY10" fmla="*/ 202018 h 2200939"/>
              <a:gd name="connsiteX11" fmla="*/ 800909 w 2406425"/>
              <a:gd name="connsiteY11" fmla="*/ 223283 h 2200939"/>
              <a:gd name="connsiteX12" fmla="*/ 864704 w 2406425"/>
              <a:gd name="connsiteY12" fmla="*/ 202018 h 2200939"/>
              <a:gd name="connsiteX13" fmla="*/ 928500 w 2406425"/>
              <a:gd name="connsiteY13" fmla="*/ 148855 h 2200939"/>
              <a:gd name="connsiteX14" fmla="*/ 960397 w 2406425"/>
              <a:gd name="connsiteY14" fmla="*/ 138223 h 2200939"/>
              <a:gd name="connsiteX15" fmla="*/ 1056090 w 2406425"/>
              <a:gd name="connsiteY15" fmla="*/ 95693 h 2200939"/>
              <a:gd name="connsiteX16" fmla="*/ 1087988 w 2406425"/>
              <a:gd name="connsiteY16" fmla="*/ 85060 h 2200939"/>
              <a:gd name="connsiteX17" fmla="*/ 1119886 w 2406425"/>
              <a:gd name="connsiteY17" fmla="*/ 74427 h 2200939"/>
              <a:gd name="connsiteX18" fmla="*/ 1194313 w 2406425"/>
              <a:gd name="connsiteY18" fmla="*/ 0 h 2200939"/>
              <a:gd name="connsiteX19" fmla="*/ 1204946 w 2406425"/>
              <a:gd name="connsiteY19" fmla="*/ 31897 h 2200939"/>
              <a:gd name="connsiteX20" fmla="*/ 1226211 w 2406425"/>
              <a:gd name="connsiteY20" fmla="*/ 63795 h 2200939"/>
              <a:gd name="connsiteX21" fmla="*/ 1460127 w 2406425"/>
              <a:gd name="connsiteY21" fmla="*/ 95693 h 2200939"/>
              <a:gd name="connsiteX22" fmla="*/ 1545188 w 2406425"/>
              <a:gd name="connsiteY22" fmla="*/ 116958 h 2200939"/>
              <a:gd name="connsiteX23" fmla="*/ 1608983 w 2406425"/>
              <a:gd name="connsiteY23" fmla="*/ 138223 h 2200939"/>
              <a:gd name="connsiteX24" fmla="*/ 1672779 w 2406425"/>
              <a:gd name="connsiteY24" fmla="*/ 159488 h 2200939"/>
              <a:gd name="connsiteX25" fmla="*/ 1704676 w 2406425"/>
              <a:gd name="connsiteY25" fmla="*/ 170120 h 2200939"/>
              <a:gd name="connsiteX26" fmla="*/ 1821634 w 2406425"/>
              <a:gd name="connsiteY26" fmla="*/ 148855 h 2200939"/>
              <a:gd name="connsiteX27" fmla="*/ 1842900 w 2406425"/>
              <a:gd name="connsiteY27" fmla="*/ 127590 h 2200939"/>
              <a:gd name="connsiteX28" fmla="*/ 1885430 w 2406425"/>
              <a:gd name="connsiteY28" fmla="*/ 233916 h 2200939"/>
              <a:gd name="connsiteX29" fmla="*/ 1949225 w 2406425"/>
              <a:gd name="connsiteY29" fmla="*/ 255181 h 2200939"/>
              <a:gd name="connsiteX30" fmla="*/ 1981123 w 2406425"/>
              <a:gd name="connsiteY30" fmla="*/ 276446 h 2200939"/>
              <a:gd name="connsiteX31" fmla="*/ 2013020 w 2406425"/>
              <a:gd name="connsiteY31" fmla="*/ 287079 h 2200939"/>
              <a:gd name="connsiteX32" fmla="*/ 2034286 w 2406425"/>
              <a:gd name="connsiteY32" fmla="*/ 308344 h 2200939"/>
              <a:gd name="connsiteX33" fmla="*/ 2066183 w 2406425"/>
              <a:gd name="connsiteY33" fmla="*/ 318976 h 2200939"/>
              <a:gd name="connsiteX34" fmla="*/ 2108713 w 2406425"/>
              <a:gd name="connsiteY34" fmla="*/ 382772 h 2200939"/>
              <a:gd name="connsiteX35" fmla="*/ 2161876 w 2406425"/>
              <a:gd name="connsiteY35" fmla="*/ 425302 h 2200939"/>
              <a:gd name="connsiteX36" fmla="*/ 2204407 w 2406425"/>
              <a:gd name="connsiteY36" fmla="*/ 478465 h 2200939"/>
              <a:gd name="connsiteX37" fmla="*/ 2215039 w 2406425"/>
              <a:gd name="connsiteY37" fmla="*/ 510362 h 2200939"/>
              <a:gd name="connsiteX38" fmla="*/ 2236304 w 2406425"/>
              <a:gd name="connsiteY38" fmla="*/ 542260 h 2200939"/>
              <a:gd name="connsiteX39" fmla="*/ 2257569 w 2406425"/>
              <a:gd name="connsiteY39" fmla="*/ 606055 h 2200939"/>
              <a:gd name="connsiteX40" fmla="*/ 2289467 w 2406425"/>
              <a:gd name="connsiteY40" fmla="*/ 669851 h 2200939"/>
              <a:gd name="connsiteX41" fmla="*/ 2321365 w 2406425"/>
              <a:gd name="connsiteY41" fmla="*/ 680483 h 2200939"/>
              <a:gd name="connsiteX42" fmla="*/ 2406425 w 2406425"/>
              <a:gd name="connsiteY42" fmla="*/ 691116 h 2200939"/>
              <a:gd name="connsiteX43" fmla="*/ 2395793 w 2406425"/>
              <a:gd name="connsiteY43" fmla="*/ 723014 h 2200939"/>
              <a:gd name="connsiteX44" fmla="*/ 2331997 w 2406425"/>
              <a:gd name="connsiteY44" fmla="*/ 744279 h 2200939"/>
              <a:gd name="connsiteX45" fmla="*/ 2310732 w 2406425"/>
              <a:gd name="connsiteY45" fmla="*/ 1190846 h 2200939"/>
              <a:gd name="connsiteX46" fmla="*/ 2289467 w 2406425"/>
              <a:gd name="connsiteY46" fmla="*/ 1254641 h 2200939"/>
              <a:gd name="connsiteX47" fmla="*/ 2278834 w 2406425"/>
              <a:gd name="connsiteY47" fmla="*/ 1286539 h 2200939"/>
              <a:gd name="connsiteX48" fmla="*/ 2268202 w 2406425"/>
              <a:gd name="connsiteY48" fmla="*/ 1520455 h 2200939"/>
              <a:gd name="connsiteX49" fmla="*/ 2225672 w 2406425"/>
              <a:gd name="connsiteY49" fmla="*/ 1456660 h 2200939"/>
              <a:gd name="connsiteX50" fmla="*/ 2140611 w 2406425"/>
              <a:gd name="connsiteY50" fmla="*/ 1467293 h 2200939"/>
              <a:gd name="connsiteX51" fmla="*/ 2129979 w 2406425"/>
              <a:gd name="connsiteY51" fmla="*/ 1499190 h 2200939"/>
              <a:gd name="connsiteX52" fmla="*/ 2108713 w 2406425"/>
              <a:gd name="connsiteY52" fmla="*/ 1520455 h 2200939"/>
              <a:gd name="connsiteX53" fmla="*/ 2066183 w 2406425"/>
              <a:gd name="connsiteY53" fmla="*/ 1573618 h 2200939"/>
              <a:gd name="connsiteX54" fmla="*/ 2023653 w 2406425"/>
              <a:gd name="connsiteY54" fmla="*/ 1637414 h 2200939"/>
              <a:gd name="connsiteX55" fmla="*/ 2002388 w 2406425"/>
              <a:gd name="connsiteY55" fmla="*/ 1669311 h 2200939"/>
              <a:gd name="connsiteX56" fmla="*/ 1970490 w 2406425"/>
              <a:gd name="connsiteY56" fmla="*/ 1690576 h 2200939"/>
              <a:gd name="connsiteX57" fmla="*/ 1938593 w 2406425"/>
              <a:gd name="connsiteY57" fmla="*/ 1754372 h 2200939"/>
              <a:gd name="connsiteX58" fmla="*/ 1874797 w 2406425"/>
              <a:gd name="connsiteY58" fmla="*/ 1775637 h 2200939"/>
              <a:gd name="connsiteX59" fmla="*/ 1842900 w 2406425"/>
              <a:gd name="connsiteY59" fmla="*/ 1807534 h 2200939"/>
              <a:gd name="connsiteX60" fmla="*/ 1811002 w 2406425"/>
              <a:gd name="connsiteY60" fmla="*/ 1818167 h 2200939"/>
              <a:gd name="connsiteX61" fmla="*/ 1747207 w 2406425"/>
              <a:gd name="connsiteY61" fmla="*/ 1860697 h 2200939"/>
              <a:gd name="connsiteX62" fmla="*/ 1747207 w 2406425"/>
              <a:gd name="connsiteY62" fmla="*/ 1860697 h 2200939"/>
              <a:gd name="connsiteX63" fmla="*/ 1704676 w 2406425"/>
              <a:gd name="connsiteY63" fmla="*/ 1913860 h 2200939"/>
              <a:gd name="connsiteX64" fmla="*/ 1683411 w 2406425"/>
              <a:gd name="connsiteY64" fmla="*/ 1977655 h 2200939"/>
              <a:gd name="connsiteX65" fmla="*/ 1704676 w 2406425"/>
              <a:gd name="connsiteY65" fmla="*/ 2094614 h 2200939"/>
              <a:gd name="connsiteX66" fmla="*/ 1694044 w 2406425"/>
              <a:gd name="connsiteY66" fmla="*/ 2147776 h 2200939"/>
              <a:gd name="connsiteX67" fmla="*/ 1630248 w 2406425"/>
              <a:gd name="connsiteY67" fmla="*/ 2020186 h 2200939"/>
              <a:gd name="connsiteX68" fmla="*/ 1523923 w 2406425"/>
              <a:gd name="connsiteY68" fmla="*/ 2009553 h 2200939"/>
              <a:gd name="connsiteX69" fmla="*/ 1321904 w 2406425"/>
              <a:gd name="connsiteY69" fmla="*/ 2030818 h 2200939"/>
              <a:gd name="connsiteX70" fmla="*/ 1290007 w 2406425"/>
              <a:gd name="connsiteY70" fmla="*/ 2052083 h 2200939"/>
              <a:gd name="connsiteX71" fmla="*/ 1226211 w 2406425"/>
              <a:gd name="connsiteY71" fmla="*/ 2073348 h 2200939"/>
              <a:gd name="connsiteX72" fmla="*/ 1194313 w 2406425"/>
              <a:gd name="connsiteY72" fmla="*/ 2083981 h 2200939"/>
              <a:gd name="connsiteX73" fmla="*/ 1162416 w 2406425"/>
              <a:gd name="connsiteY73" fmla="*/ 2094614 h 2200939"/>
              <a:gd name="connsiteX74" fmla="*/ 1130518 w 2406425"/>
              <a:gd name="connsiteY74" fmla="*/ 2105246 h 2200939"/>
              <a:gd name="connsiteX75" fmla="*/ 1077355 w 2406425"/>
              <a:gd name="connsiteY75" fmla="*/ 2200939 h 2200939"/>
              <a:gd name="connsiteX76" fmla="*/ 1045458 w 2406425"/>
              <a:gd name="connsiteY76" fmla="*/ 2190307 h 2200939"/>
              <a:gd name="connsiteX77" fmla="*/ 1045458 w 2406425"/>
              <a:gd name="connsiteY77" fmla="*/ 2105246 h 2200939"/>
              <a:gd name="connsiteX78" fmla="*/ 1034825 w 2406425"/>
              <a:gd name="connsiteY78" fmla="*/ 2009553 h 2200939"/>
              <a:gd name="connsiteX79" fmla="*/ 971030 w 2406425"/>
              <a:gd name="connsiteY79" fmla="*/ 1967023 h 2200939"/>
              <a:gd name="connsiteX80" fmla="*/ 811541 w 2406425"/>
              <a:gd name="connsiteY80" fmla="*/ 1935125 h 2200939"/>
              <a:gd name="connsiteX81" fmla="*/ 779644 w 2406425"/>
              <a:gd name="connsiteY81" fmla="*/ 1924493 h 2200939"/>
              <a:gd name="connsiteX82" fmla="*/ 758379 w 2406425"/>
              <a:gd name="connsiteY82" fmla="*/ 1903227 h 2200939"/>
              <a:gd name="connsiteX83" fmla="*/ 694583 w 2406425"/>
              <a:gd name="connsiteY83" fmla="*/ 1881962 h 2200939"/>
              <a:gd name="connsiteX84" fmla="*/ 662686 w 2406425"/>
              <a:gd name="connsiteY84" fmla="*/ 1892595 h 2200939"/>
              <a:gd name="connsiteX85" fmla="*/ 641420 w 2406425"/>
              <a:gd name="connsiteY85" fmla="*/ 1913860 h 2200939"/>
              <a:gd name="connsiteX86" fmla="*/ 609523 w 2406425"/>
              <a:gd name="connsiteY86" fmla="*/ 1935125 h 2200939"/>
              <a:gd name="connsiteX87" fmla="*/ 577625 w 2406425"/>
              <a:gd name="connsiteY87" fmla="*/ 1945758 h 2200939"/>
              <a:gd name="connsiteX88" fmla="*/ 513830 w 2406425"/>
              <a:gd name="connsiteY88" fmla="*/ 1977655 h 2200939"/>
              <a:gd name="connsiteX89" fmla="*/ 545727 w 2406425"/>
              <a:gd name="connsiteY89" fmla="*/ 1956390 h 2200939"/>
              <a:gd name="connsiteX90" fmla="*/ 577625 w 2406425"/>
              <a:gd name="connsiteY90" fmla="*/ 1945758 h 2200939"/>
              <a:gd name="connsiteX91" fmla="*/ 566993 w 2406425"/>
              <a:gd name="connsiteY91" fmla="*/ 1913860 h 2200939"/>
              <a:gd name="connsiteX92" fmla="*/ 566993 w 2406425"/>
              <a:gd name="connsiteY92" fmla="*/ 1839432 h 2200939"/>
              <a:gd name="connsiteX93" fmla="*/ 545727 w 2406425"/>
              <a:gd name="connsiteY93" fmla="*/ 1818167 h 2200939"/>
              <a:gd name="connsiteX94" fmla="*/ 524462 w 2406425"/>
              <a:gd name="connsiteY94" fmla="*/ 1786269 h 2200939"/>
              <a:gd name="connsiteX95" fmla="*/ 460667 w 2406425"/>
              <a:gd name="connsiteY95" fmla="*/ 1765004 h 2200939"/>
              <a:gd name="connsiteX96" fmla="*/ 428769 w 2406425"/>
              <a:gd name="connsiteY96" fmla="*/ 1743739 h 2200939"/>
              <a:gd name="connsiteX97" fmla="*/ 396872 w 2406425"/>
              <a:gd name="connsiteY97" fmla="*/ 1679944 h 2200939"/>
              <a:gd name="connsiteX98" fmla="*/ 375607 w 2406425"/>
              <a:gd name="connsiteY98" fmla="*/ 1648046 h 2200939"/>
              <a:gd name="connsiteX99" fmla="*/ 322444 w 2406425"/>
              <a:gd name="connsiteY99" fmla="*/ 1562986 h 2200939"/>
              <a:gd name="connsiteX100" fmla="*/ 67262 w 2406425"/>
              <a:gd name="connsiteY100" fmla="*/ 1541720 h 2200939"/>
              <a:gd name="connsiteX101" fmla="*/ 14100 w 2406425"/>
              <a:gd name="connsiteY101" fmla="*/ 1531088 h 2200939"/>
              <a:gd name="connsiteX102" fmla="*/ 45997 w 2406425"/>
              <a:gd name="connsiteY102" fmla="*/ 1499190 h 2200939"/>
              <a:gd name="connsiteX103" fmla="*/ 152323 w 2406425"/>
              <a:gd name="connsiteY103" fmla="*/ 1477925 h 2200939"/>
              <a:gd name="connsiteX104" fmla="*/ 248016 w 2406425"/>
              <a:gd name="connsiteY104" fmla="*/ 1403497 h 2200939"/>
              <a:gd name="connsiteX105" fmla="*/ 226751 w 2406425"/>
              <a:gd name="connsiteY105" fmla="*/ 1244009 h 2200939"/>
              <a:gd name="connsiteX106" fmla="*/ 184220 w 2406425"/>
              <a:gd name="connsiteY106" fmla="*/ 1190846 h 2200939"/>
              <a:gd name="connsiteX107" fmla="*/ 35365 w 2406425"/>
              <a:gd name="connsiteY107" fmla="*/ 1180214 h 2200939"/>
              <a:gd name="connsiteX108" fmla="*/ 14100 w 2406425"/>
              <a:gd name="connsiteY108" fmla="*/ 1158948 h 2200939"/>
              <a:gd name="connsiteX109" fmla="*/ 162955 w 2406425"/>
              <a:gd name="connsiteY109" fmla="*/ 1105786 h 2200939"/>
              <a:gd name="connsiteX110" fmla="*/ 194853 w 2406425"/>
              <a:gd name="connsiteY110" fmla="*/ 1084520 h 2200939"/>
              <a:gd name="connsiteX111" fmla="*/ 205486 w 2406425"/>
              <a:gd name="connsiteY111" fmla="*/ 1052623 h 2200939"/>
              <a:gd name="connsiteX112" fmla="*/ 226751 w 2406425"/>
              <a:gd name="connsiteY112" fmla="*/ 1020725 h 2200939"/>
              <a:gd name="connsiteX113" fmla="*/ 248016 w 2406425"/>
              <a:gd name="connsiteY113" fmla="*/ 903767 h 2200939"/>
              <a:gd name="connsiteX114" fmla="*/ 269281 w 2406425"/>
              <a:gd name="connsiteY114" fmla="*/ 818707 h 2200939"/>
              <a:gd name="connsiteX115" fmla="*/ 279913 w 2406425"/>
              <a:gd name="connsiteY115" fmla="*/ 754911 h 2200939"/>
              <a:gd name="connsiteX116" fmla="*/ 301179 w 2406425"/>
              <a:gd name="connsiteY116" fmla="*/ 669851 h 2200939"/>
              <a:gd name="connsiteX117" fmla="*/ 375607 w 2406425"/>
              <a:gd name="connsiteY117" fmla="*/ 606055 h 220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06425" h="2200939">
                <a:moveTo>
                  <a:pt x="375607" y="606055"/>
                </a:moveTo>
                <a:cubicBezTo>
                  <a:pt x="391556" y="590106"/>
                  <a:pt x="391682" y="585835"/>
                  <a:pt x="396872" y="574158"/>
                </a:cubicBezTo>
                <a:cubicBezTo>
                  <a:pt x="405976" y="553674"/>
                  <a:pt x="405703" y="529013"/>
                  <a:pt x="418137" y="510362"/>
                </a:cubicBezTo>
                <a:lnTo>
                  <a:pt x="460667" y="446567"/>
                </a:lnTo>
                <a:cubicBezTo>
                  <a:pt x="467755" y="435934"/>
                  <a:pt x="469809" y="418710"/>
                  <a:pt x="481932" y="414669"/>
                </a:cubicBezTo>
                <a:lnTo>
                  <a:pt x="513830" y="404037"/>
                </a:lnTo>
                <a:cubicBezTo>
                  <a:pt x="520918" y="393404"/>
                  <a:pt x="526059" y="381175"/>
                  <a:pt x="535095" y="372139"/>
                </a:cubicBezTo>
                <a:cubicBezTo>
                  <a:pt x="544131" y="363103"/>
                  <a:pt x="560220" y="361710"/>
                  <a:pt x="566993" y="350874"/>
                </a:cubicBezTo>
                <a:cubicBezTo>
                  <a:pt x="578873" y="331866"/>
                  <a:pt x="588258" y="287079"/>
                  <a:pt x="588258" y="287079"/>
                </a:cubicBezTo>
                <a:cubicBezTo>
                  <a:pt x="581974" y="261944"/>
                  <a:pt x="563960" y="215684"/>
                  <a:pt x="588258" y="191386"/>
                </a:cubicBezTo>
                <a:cubicBezTo>
                  <a:pt x="596183" y="183461"/>
                  <a:pt x="609523" y="198474"/>
                  <a:pt x="620155" y="202018"/>
                </a:cubicBezTo>
                <a:cubicBezTo>
                  <a:pt x="669059" y="275375"/>
                  <a:pt x="636657" y="246748"/>
                  <a:pt x="800909" y="223283"/>
                </a:cubicBezTo>
                <a:cubicBezTo>
                  <a:pt x="823099" y="220113"/>
                  <a:pt x="864704" y="202018"/>
                  <a:pt x="864704" y="202018"/>
                </a:cubicBezTo>
                <a:cubicBezTo>
                  <a:pt x="888220" y="178502"/>
                  <a:pt x="898893" y="163658"/>
                  <a:pt x="928500" y="148855"/>
                </a:cubicBezTo>
                <a:cubicBezTo>
                  <a:pt x="938524" y="143843"/>
                  <a:pt x="949765" y="141767"/>
                  <a:pt x="960397" y="138223"/>
                </a:cubicBezTo>
                <a:cubicBezTo>
                  <a:pt x="1010946" y="104524"/>
                  <a:pt x="980171" y="121000"/>
                  <a:pt x="1056090" y="95693"/>
                </a:cubicBezTo>
                <a:lnTo>
                  <a:pt x="1087988" y="85060"/>
                </a:lnTo>
                <a:lnTo>
                  <a:pt x="1119886" y="74427"/>
                </a:lnTo>
                <a:cubicBezTo>
                  <a:pt x="1168633" y="1307"/>
                  <a:pt x="1138170" y="18714"/>
                  <a:pt x="1194313" y="0"/>
                </a:cubicBezTo>
                <a:cubicBezTo>
                  <a:pt x="1197857" y="10632"/>
                  <a:pt x="1199934" y="21873"/>
                  <a:pt x="1204946" y="31897"/>
                </a:cubicBezTo>
                <a:cubicBezTo>
                  <a:pt x="1210661" y="43327"/>
                  <a:pt x="1217175" y="54759"/>
                  <a:pt x="1226211" y="63795"/>
                </a:cubicBezTo>
                <a:cubicBezTo>
                  <a:pt x="1283251" y="120835"/>
                  <a:pt x="1408752" y="92989"/>
                  <a:pt x="1460127" y="95693"/>
                </a:cubicBezTo>
                <a:cubicBezTo>
                  <a:pt x="1556929" y="127958"/>
                  <a:pt x="1404025" y="78459"/>
                  <a:pt x="1545188" y="116958"/>
                </a:cubicBezTo>
                <a:cubicBezTo>
                  <a:pt x="1566813" y="122856"/>
                  <a:pt x="1587718" y="131135"/>
                  <a:pt x="1608983" y="138223"/>
                </a:cubicBezTo>
                <a:lnTo>
                  <a:pt x="1672779" y="159488"/>
                </a:lnTo>
                <a:lnTo>
                  <a:pt x="1704676" y="170120"/>
                </a:lnTo>
                <a:cubicBezTo>
                  <a:pt x="1716410" y="168653"/>
                  <a:pt x="1795752" y="164384"/>
                  <a:pt x="1821634" y="148855"/>
                </a:cubicBezTo>
                <a:cubicBezTo>
                  <a:pt x="1830230" y="143697"/>
                  <a:pt x="1835811" y="134678"/>
                  <a:pt x="1842900" y="127590"/>
                </a:cubicBezTo>
                <a:cubicBezTo>
                  <a:pt x="1930115" y="156664"/>
                  <a:pt x="1802337" y="103342"/>
                  <a:pt x="1885430" y="233916"/>
                </a:cubicBezTo>
                <a:cubicBezTo>
                  <a:pt x="1897464" y="252827"/>
                  <a:pt x="1930574" y="242747"/>
                  <a:pt x="1949225" y="255181"/>
                </a:cubicBezTo>
                <a:cubicBezTo>
                  <a:pt x="1959858" y="262269"/>
                  <a:pt x="1969693" y="270731"/>
                  <a:pt x="1981123" y="276446"/>
                </a:cubicBezTo>
                <a:cubicBezTo>
                  <a:pt x="1991147" y="281458"/>
                  <a:pt x="2002388" y="283535"/>
                  <a:pt x="2013020" y="287079"/>
                </a:cubicBezTo>
                <a:cubicBezTo>
                  <a:pt x="2020109" y="294167"/>
                  <a:pt x="2025690" y="303186"/>
                  <a:pt x="2034286" y="308344"/>
                </a:cubicBezTo>
                <a:cubicBezTo>
                  <a:pt x="2043896" y="314110"/>
                  <a:pt x="2058258" y="311051"/>
                  <a:pt x="2066183" y="318976"/>
                </a:cubicBezTo>
                <a:cubicBezTo>
                  <a:pt x="2084255" y="337048"/>
                  <a:pt x="2090641" y="364700"/>
                  <a:pt x="2108713" y="382772"/>
                </a:cubicBezTo>
                <a:cubicBezTo>
                  <a:pt x="2139015" y="413073"/>
                  <a:pt x="2121638" y="398476"/>
                  <a:pt x="2161876" y="425302"/>
                </a:cubicBezTo>
                <a:cubicBezTo>
                  <a:pt x="2188603" y="505479"/>
                  <a:pt x="2149442" y="409759"/>
                  <a:pt x="2204407" y="478465"/>
                </a:cubicBezTo>
                <a:cubicBezTo>
                  <a:pt x="2211408" y="487216"/>
                  <a:pt x="2210027" y="500338"/>
                  <a:pt x="2215039" y="510362"/>
                </a:cubicBezTo>
                <a:cubicBezTo>
                  <a:pt x="2220754" y="521792"/>
                  <a:pt x="2231114" y="530583"/>
                  <a:pt x="2236304" y="542260"/>
                </a:cubicBezTo>
                <a:cubicBezTo>
                  <a:pt x="2245408" y="562743"/>
                  <a:pt x="2250481" y="584790"/>
                  <a:pt x="2257569" y="606055"/>
                </a:cubicBezTo>
                <a:cubicBezTo>
                  <a:pt x="2264573" y="627067"/>
                  <a:pt x="2270730" y="654862"/>
                  <a:pt x="2289467" y="669851"/>
                </a:cubicBezTo>
                <a:cubicBezTo>
                  <a:pt x="2298219" y="676852"/>
                  <a:pt x="2310338" y="678478"/>
                  <a:pt x="2321365" y="680483"/>
                </a:cubicBezTo>
                <a:cubicBezTo>
                  <a:pt x="2349478" y="685594"/>
                  <a:pt x="2378072" y="687572"/>
                  <a:pt x="2406425" y="691116"/>
                </a:cubicBezTo>
                <a:cubicBezTo>
                  <a:pt x="2402881" y="701749"/>
                  <a:pt x="2404913" y="716500"/>
                  <a:pt x="2395793" y="723014"/>
                </a:cubicBezTo>
                <a:cubicBezTo>
                  <a:pt x="2377553" y="736043"/>
                  <a:pt x="2331997" y="744279"/>
                  <a:pt x="2331997" y="744279"/>
                </a:cubicBezTo>
                <a:cubicBezTo>
                  <a:pt x="2275872" y="912661"/>
                  <a:pt x="2343492" y="699451"/>
                  <a:pt x="2310732" y="1190846"/>
                </a:cubicBezTo>
                <a:cubicBezTo>
                  <a:pt x="2309241" y="1213212"/>
                  <a:pt x="2296555" y="1233376"/>
                  <a:pt x="2289467" y="1254641"/>
                </a:cubicBezTo>
                <a:lnTo>
                  <a:pt x="2278834" y="1286539"/>
                </a:lnTo>
                <a:cubicBezTo>
                  <a:pt x="2275290" y="1364511"/>
                  <a:pt x="2291483" y="1445955"/>
                  <a:pt x="2268202" y="1520455"/>
                </a:cubicBezTo>
                <a:cubicBezTo>
                  <a:pt x="2260579" y="1544849"/>
                  <a:pt x="2225672" y="1456660"/>
                  <a:pt x="2225672" y="1456660"/>
                </a:cubicBezTo>
                <a:cubicBezTo>
                  <a:pt x="2197318" y="1460204"/>
                  <a:pt x="2166723" y="1455688"/>
                  <a:pt x="2140611" y="1467293"/>
                </a:cubicBezTo>
                <a:cubicBezTo>
                  <a:pt x="2130370" y="1471845"/>
                  <a:pt x="2135745" y="1489580"/>
                  <a:pt x="2129979" y="1499190"/>
                </a:cubicBezTo>
                <a:cubicBezTo>
                  <a:pt x="2124821" y="1507786"/>
                  <a:pt x="2115802" y="1513367"/>
                  <a:pt x="2108713" y="1520455"/>
                </a:cubicBezTo>
                <a:cubicBezTo>
                  <a:pt x="2084770" y="1592288"/>
                  <a:pt x="2117976" y="1514426"/>
                  <a:pt x="2066183" y="1573618"/>
                </a:cubicBezTo>
                <a:cubicBezTo>
                  <a:pt x="2049353" y="1592852"/>
                  <a:pt x="2037830" y="1616149"/>
                  <a:pt x="2023653" y="1637414"/>
                </a:cubicBezTo>
                <a:cubicBezTo>
                  <a:pt x="2016565" y="1648046"/>
                  <a:pt x="2013020" y="1662223"/>
                  <a:pt x="2002388" y="1669311"/>
                </a:cubicBezTo>
                <a:lnTo>
                  <a:pt x="1970490" y="1690576"/>
                </a:lnTo>
                <a:cubicBezTo>
                  <a:pt x="1964697" y="1707956"/>
                  <a:pt x="1955950" y="1743524"/>
                  <a:pt x="1938593" y="1754372"/>
                </a:cubicBezTo>
                <a:cubicBezTo>
                  <a:pt x="1919585" y="1766252"/>
                  <a:pt x="1874797" y="1775637"/>
                  <a:pt x="1874797" y="1775637"/>
                </a:cubicBezTo>
                <a:cubicBezTo>
                  <a:pt x="1864165" y="1786269"/>
                  <a:pt x="1855411" y="1799193"/>
                  <a:pt x="1842900" y="1807534"/>
                </a:cubicBezTo>
                <a:cubicBezTo>
                  <a:pt x="1833575" y="1813751"/>
                  <a:pt x="1820799" y="1812724"/>
                  <a:pt x="1811002" y="1818167"/>
                </a:cubicBezTo>
                <a:cubicBezTo>
                  <a:pt x="1788661" y="1830579"/>
                  <a:pt x="1768472" y="1846520"/>
                  <a:pt x="1747207" y="1860697"/>
                </a:cubicBezTo>
                <a:lnTo>
                  <a:pt x="1747207" y="1860697"/>
                </a:lnTo>
                <a:cubicBezTo>
                  <a:pt x="1716905" y="1890998"/>
                  <a:pt x="1731502" y="1873621"/>
                  <a:pt x="1704676" y="1913860"/>
                </a:cubicBezTo>
                <a:cubicBezTo>
                  <a:pt x="1697588" y="1935125"/>
                  <a:pt x="1679726" y="1955545"/>
                  <a:pt x="1683411" y="1977655"/>
                </a:cubicBezTo>
                <a:cubicBezTo>
                  <a:pt x="1697015" y="2059277"/>
                  <a:pt x="1689816" y="2020311"/>
                  <a:pt x="1704676" y="2094614"/>
                </a:cubicBezTo>
                <a:cubicBezTo>
                  <a:pt x="1701132" y="2112335"/>
                  <a:pt x="1711188" y="2153491"/>
                  <a:pt x="1694044" y="2147776"/>
                </a:cubicBezTo>
                <a:cubicBezTo>
                  <a:pt x="1618543" y="2122607"/>
                  <a:pt x="1737837" y="2030945"/>
                  <a:pt x="1630248" y="2020186"/>
                </a:cubicBezTo>
                <a:lnTo>
                  <a:pt x="1523923" y="2009553"/>
                </a:lnTo>
                <a:cubicBezTo>
                  <a:pt x="1519375" y="2009856"/>
                  <a:pt x="1369631" y="2010364"/>
                  <a:pt x="1321904" y="2030818"/>
                </a:cubicBezTo>
                <a:cubicBezTo>
                  <a:pt x="1310159" y="2035852"/>
                  <a:pt x="1301684" y="2046893"/>
                  <a:pt x="1290007" y="2052083"/>
                </a:cubicBezTo>
                <a:cubicBezTo>
                  <a:pt x="1269523" y="2061187"/>
                  <a:pt x="1247476" y="2066260"/>
                  <a:pt x="1226211" y="2073348"/>
                </a:cubicBezTo>
                <a:lnTo>
                  <a:pt x="1194313" y="2083981"/>
                </a:lnTo>
                <a:lnTo>
                  <a:pt x="1162416" y="2094614"/>
                </a:lnTo>
                <a:lnTo>
                  <a:pt x="1130518" y="2105246"/>
                </a:lnTo>
                <a:cubicBezTo>
                  <a:pt x="1081771" y="2178366"/>
                  <a:pt x="1096070" y="2144795"/>
                  <a:pt x="1077355" y="2200939"/>
                </a:cubicBezTo>
                <a:cubicBezTo>
                  <a:pt x="1066723" y="2197395"/>
                  <a:pt x="1053383" y="2198232"/>
                  <a:pt x="1045458" y="2190307"/>
                </a:cubicBezTo>
                <a:cubicBezTo>
                  <a:pt x="1023661" y="2168510"/>
                  <a:pt x="1041413" y="2125468"/>
                  <a:pt x="1045458" y="2105246"/>
                </a:cubicBezTo>
                <a:cubicBezTo>
                  <a:pt x="1041914" y="2073348"/>
                  <a:pt x="1050041" y="2037811"/>
                  <a:pt x="1034825" y="2009553"/>
                </a:cubicBezTo>
                <a:cubicBezTo>
                  <a:pt x="1022708" y="1987051"/>
                  <a:pt x="995276" y="1975105"/>
                  <a:pt x="971030" y="1967023"/>
                </a:cubicBezTo>
                <a:cubicBezTo>
                  <a:pt x="876787" y="1935609"/>
                  <a:pt x="929512" y="1948233"/>
                  <a:pt x="811541" y="1935125"/>
                </a:cubicBezTo>
                <a:cubicBezTo>
                  <a:pt x="800909" y="1931581"/>
                  <a:pt x="789254" y="1930259"/>
                  <a:pt x="779644" y="1924493"/>
                </a:cubicBezTo>
                <a:cubicBezTo>
                  <a:pt x="771048" y="1919335"/>
                  <a:pt x="767345" y="1907710"/>
                  <a:pt x="758379" y="1903227"/>
                </a:cubicBezTo>
                <a:cubicBezTo>
                  <a:pt x="738330" y="1893202"/>
                  <a:pt x="694583" y="1881962"/>
                  <a:pt x="694583" y="1881962"/>
                </a:cubicBezTo>
                <a:cubicBezTo>
                  <a:pt x="683951" y="1885506"/>
                  <a:pt x="672296" y="1886829"/>
                  <a:pt x="662686" y="1892595"/>
                </a:cubicBezTo>
                <a:cubicBezTo>
                  <a:pt x="654090" y="1897753"/>
                  <a:pt x="649248" y="1907598"/>
                  <a:pt x="641420" y="1913860"/>
                </a:cubicBezTo>
                <a:cubicBezTo>
                  <a:pt x="631442" y="1921843"/>
                  <a:pt x="620952" y="1929410"/>
                  <a:pt x="609523" y="1935125"/>
                </a:cubicBezTo>
                <a:cubicBezTo>
                  <a:pt x="599498" y="1940137"/>
                  <a:pt x="587650" y="1940746"/>
                  <a:pt x="577625" y="1945758"/>
                </a:cubicBezTo>
                <a:cubicBezTo>
                  <a:pt x="495184" y="1986979"/>
                  <a:pt x="594000" y="1950933"/>
                  <a:pt x="513830" y="1977655"/>
                </a:cubicBezTo>
                <a:cubicBezTo>
                  <a:pt x="524462" y="1970567"/>
                  <a:pt x="534297" y="1962105"/>
                  <a:pt x="545727" y="1956390"/>
                </a:cubicBezTo>
                <a:cubicBezTo>
                  <a:pt x="555752" y="1951378"/>
                  <a:pt x="572613" y="1955782"/>
                  <a:pt x="577625" y="1945758"/>
                </a:cubicBezTo>
                <a:cubicBezTo>
                  <a:pt x="582637" y="1935734"/>
                  <a:pt x="570537" y="1924493"/>
                  <a:pt x="566993" y="1913860"/>
                </a:cubicBezTo>
                <a:cubicBezTo>
                  <a:pt x="578150" y="1880388"/>
                  <a:pt x="585684" y="1876813"/>
                  <a:pt x="566993" y="1839432"/>
                </a:cubicBezTo>
                <a:cubicBezTo>
                  <a:pt x="562510" y="1830466"/>
                  <a:pt x="551989" y="1825995"/>
                  <a:pt x="545727" y="1818167"/>
                </a:cubicBezTo>
                <a:cubicBezTo>
                  <a:pt x="537744" y="1808188"/>
                  <a:pt x="535298" y="1793042"/>
                  <a:pt x="524462" y="1786269"/>
                </a:cubicBezTo>
                <a:cubicBezTo>
                  <a:pt x="505454" y="1774389"/>
                  <a:pt x="479318" y="1777438"/>
                  <a:pt x="460667" y="1765004"/>
                </a:cubicBezTo>
                <a:lnTo>
                  <a:pt x="428769" y="1743739"/>
                </a:lnTo>
                <a:cubicBezTo>
                  <a:pt x="367825" y="1652322"/>
                  <a:pt x="440892" y="1767986"/>
                  <a:pt x="396872" y="1679944"/>
                </a:cubicBezTo>
                <a:cubicBezTo>
                  <a:pt x="391157" y="1668514"/>
                  <a:pt x="380797" y="1659723"/>
                  <a:pt x="375607" y="1648046"/>
                </a:cubicBezTo>
                <a:cubicBezTo>
                  <a:pt x="338314" y="1564137"/>
                  <a:pt x="379825" y="1601240"/>
                  <a:pt x="322444" y="1562986"/>
                </a:cubicBezTo>
                <a:cubicBezTo>
                  <a:pt x="285499" y="1452155"/>
                  <a:pt x="326715" y="1541720"/>
                  <a:pt x="67262" y="1541720"/>
                </a:cubicBezTo>
                <a:cubicBezTo>
                  <a:pt x="49190" y="1541720"/>
                  <a:pt x="31821" y="1534632"/>
                  <a:pt x="14100" y="1531088"/>
                </a:cubicBezTo>
                <a:cubicBezTo>
                  <a:pt x="24732" y="1520455"/>
                  <a:pt x="33486" y="1507531"/>
                  <a:pt x="45997" y="1499190"/>
                </a:cubicBezTo>
                <a:cubicBezTo>
                  <a:pt x="66239" y="1485695"/>
                  <a:pt x="146026" y="1478825"/>
                  <a:pt x="152323" y="1477925"/>
                </a:cubicBezTo>
                <a:cubicBezTo>
                  <a:pt x="228629" y="1427054"/>
                  <a:pt x="198046" y="1453467"/>
                  <a:pt x="248016" y="1403497"/>
                </a:cubicBezTo>
                <a:cubicBezTo>
                  <a:pt x="239656" y="1311538"/>
                  <a:pt x="245535" y="1309753"/>
                  <a:pt x="226751" y="1244009"/>
                </a:cubicBezTo>
                <a:cubicBezTo>
                  <a:pt x="219618" y="1219042"/>
                  <a:pt x="216846" y="1196603"/>
                  <a:pt x="184220" y="1190846"/>
                </a:cubicBezTo>
                <a:cubicBezTo>
                  <a:pt x="135232" y="1182201"/>
                  <a:pt x="84983" y="1183758"/>
                  <a:pt x="35365" y="1180214"/>
                </a:cubicBezTo>
                <a:cubicBezTo>
                  <a:pt x="28277" y="1173125"/>
                  <a:pt x="15748" y="1168836"/>
                  <a:pt x="14100" y="1158948"/>
                </a:cubicBezTo>
                <a:cubicBezTo>
                  <a:pt x="0" y="1074352"/>
                  <a:pt x="123812" y="1108797"/>
                  <a:pt x="162955" y="1105786"/>
                </a:cubicBezTo>
                <a:cubicBezTo>
                  <a:pt x="173588" y="1098697"/>
                  <a:pt x="186870" y="1094499"/>
                  <a:pt x="194853" y="1084520"/>
                </a:cubicBezTo>
                <a:cubicBezTo>
                  <a:pt x="201854" y="1075768"/>
                  <a:pt x="200474" y="1062647"/>
                  <a:pt x="205486" y="1052623"/>
                </a:cubicBezTo>
                <a:cubicBezTo>
                  <a:pt x="211201" y="1041193"/>
                  <a:pt x="219663" y="1031358"/>
                  <a:pt x="226751" y="1020725"/>
                </a:cubicBezTo>
                <a:cubicBezTo>
                  <a:pt x="248439" y="955657"/>
                  <a:pt x="230841" y="1015404"/>
                  <a:pt x="248016" y="903767"/>
                </a:cubicBezTo>
                <a:cubicBezTo>
                  <a:pt x="255349" y="856105"/>
                  <a:pt x="256342" y="857522"/>
                  <a:pt x="269281" y="818707"/>
                </a:cubicBezTo>
                <a:cubicBezTo>
                  <a:pt x="272825" y="797442"/>
                  <a:pt x="276057" y="776122"/>
                  <a:pt x="279913" y="754911"/>
                </a:cubicBezTo>
                <a:cubicBezTo>
                  <a:pt x="283380" y="735843"/>
                  <a:pt x="290638" y="690932"/>
                  <a:pt x="301179" y="669851"/>
                </a:cubicBezTo>
                <a:cubicBezTo>
                  <a:pt x="313201" y="645807"/>
                  <a:pt x="359658" y="622004"/>
                  <a:pt x="375607" y="6060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73000">
                <a:srgbClr val="FFFFFF"/>
              </a:gs>
              <a:gs pos="83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133">
              <a:solidFill>
                <a:schemeClr val="tx1"/>
              </a:solidFill>
            </a:endParaRPr>
          </a:p>
        </p:txBody>
      </p:sp>
      <p:sp>
        <p:nvSpPr>
          <p:cNvPr id="11" name="Freeform 170"/>
          <p:cNvSpPr/>
          <p:nvPr/>
        </p:nvSpPr>
        <p:spPr bwMode="auto">
          <a:xfrm rot="9902495">
            <a:off x="5056894" y="3334830"/>
            <a:ext cx="2197821" cy="1595028"/>
          </a:xfrm>
          <a:custGeom>
            <a:avLst/>
            <a:gdLst>
              <a:gd name="connsiteX0" fmla="*/ 21266 w 958806"/>
              <a:gd name="connsiteY0" fmla="*/ 552893 h 978195"/>
              <a:gd name="connsiteX1" fmla="*/ 10633 w 958806"/>
              <a:gd name="connsiteY1" fmla="*/ 499730 h 978195"/>
              <a:gd name="connsiteX2" fmla="*/ 0 w 958806"/>
              <a:gd name="connsiteY2" fmla="*/ 467832 h 978195"/>
              <a:gd name="connsiteX3" fmla="*/ 10633 w 958806"/>
              <a:gd name="connsiteY3" fmla="*/ 361507 h 978195"/>
              <a:gd name="connsiteX4" fmla="*/ 21266 w 958806"/>
              <a:gd name="connsiteY4" fmla="*/ 329609 h 978195"/>
              <a:gd name="connsiteX5" fmla="*/ 85061 w 958806"/>
              <a:gd name="connsiteY5" fmla="*/ 244548 h 978195"/>
              <a:gd name="connsiteX6" fmla="*/ 116959 w 958806"/>
              <a:gd name="connsiteY6" fmla="*/ 191386 h 978195"/>
              <a:gd name="connsiteX7" fmla="*/ 170121 w 958806"/>
              <a:gd name="connsiteY7" fmla="*/ 138223 h 978195"/>
              <a:gd name="connsiteX8" fmla="*/ 212652 w 958806"/>
              <a:gd name="connsiteY8" fmla="*/ 95693 h 978195"/>
              <a:gd name="connsiteX9" fmla="*/ 340242 w 958806"/>
              <a:gd name="connsiteY9" fmla="*/ 31897 h 978195"/>
              <a:gd name="connsiteX10" fmla="*/ 404038 w 958806"/>
              <a:gd name="connsiteY10" fmla="*/ 10632 h 978195"/>
              <a:gd name="connsiteX11" fmla="*/ 435935 w 958806"/>
              <a:gd name="connsiteY11" fmla="*/ 0 h 978195"/>
              <a:gd name="connsiteX12" fmla="*/ 606056 w 958806"/>
              <a:gd name="connsiteY12" fmla="*/ 10632 h 978195"/>
              <a:gd name="connsiteX13" fmla="*/ 637954 w 958806"/>
              <a:gd name="connsiteY13" fmla="*/ 21265 h 978195"/>
              <a:gd name="connsiteX14" fmla="*/ 648586 w 958806"/>
              <a:gd name="connsiteY14" fmla="*/ 53162 h 978195"/>
              <a:gd name="connsiteX15" fmla="*/ 712382 w 958806"/>
              <a:gd name="connsiteY15" fmla="*/ 95693 h 978195"/>
              <a:gd name="connsiteX16" fmla="*/ 723014 w 958806"/>
              <a:gd name="connsiteY16" fmla="*/ 127590 h 978195"/>
              <a:gd name="connsiteX17" fmla="*/ 754912 w 958806"/>
              <a:gd name="connsiteY17" fmla="*/ 148855 h 978195"/>
              <a:gd name="connsiteX18" fmla="*/ 776177 w 958806"/>
              <a:gd name="connsiteY18" fmla="*/ 170121 h 978195"/>
              <a:gd name="connsiteX19" fmla="*/ 818707 w 958806"/>
              <a:gd name="connsiteY19" fmla="*/ 223283 h 978195"/>
              <a:gd name="connsiteX20" fmla="*/ 829340 w 958806"/>
              <a:gd name="connsiteY20" fmla="*/ 255181 h 978195"/>
              <a:gd name="connsiteX21" fmla="*/ 893135 w 958806"/>
              <a:gd name="connsiteY21" fmla="*/ 382772 h 978195"/>
              <a:gd name="connsiteX22" fmla="*/ 925033 w 958806"/>
              <a:gd name="connsiteY22" fmla="*/ 478465 h 978195"/>
              <a:gd name="connsiteX23" fmla="*/ 935666 w 958806"/>
              <a:gd name="connsiteY23" fmla="*/ 510362 h 978195"/>
              <a:gd name="connsiteX24" fmla="*/ 903768 w 958806"/>
              <a:gd name="connsiteY24" fmla="*/ 733646 h 978195"/>
              <a:gd name="connsiteX25" fmla="*/ 871870 w 958806"/>
              <a:gd name="connsiteY25" fmla="*/ 754911 h 978195"/>
              <a:gd name="connsiteX26" fmla="*/ 839973 w 958806"/>
              <a:gd name="connsiteY26" fmla="*/ 765544 h 978195"/>
              <a:gd name="connsiteX27" fmla="*/ 818707 w 958806"/>
              <a:gd name="connsiteY27" fmla="*/ 786809 h 978195"/>
              <a:gd name="connsiteX28" fmla="*/ 797442 w 958806"/>
              <a:gd name="connsiteY28" fmla="*/ 818707 h 978195"/>
              <a:gd name="connsiteX29" fmla="*/ 765545 w 958806"/>
              <a:gd name="connsiteY29" fmla="*/ 839972 h 978195"/>
              <a:gd name="connsiteX30" fmla="*/ 754912 w 958806"/>
              <a:gd name="connsiteY30" fmla="*/ 871869 h 978195"/>
              <a:gd name="connsiteX31" fmla="*/ 733647 w 958806"/>
              <a:gd name="connsiteY31" fmla="*/ 893135 h 978195"/>
              <a:gd name="connsiteX32" fmla="*/ 669852 w 958806"/>
              <a:gd name="connsiteY32" fmla="*/ 925032 h 978195"/>
              <a:gd name="connsiteX33" fmla="*/ 648586 w 958806"/>
              <a:gd name="connsiteY33" fmla="*/ 946297 h 978195"/>
              <a:gd name="connsiteX34" fmla="*/ 616689 w 958806"/>
              <a:gd name="connsiteY34" fmla="*/ 956930 h 978195"/>
              <a:gd name="connsiteX35" fmla="*/ 478466 w 958806"/>
              <a:gd name="connsiteY35" fmla="*/ 978195 h 978195"/>
              <a:gd name="connsiteX36" fmla="*/ 223284 w 958806"/>
              <a:gd name="connsiteY36" fmla="*/ 967562 h 978195"/>
              <a:gd name="connsiteX37" fmla="*/ 159489 w 958806"/>
              <a:gd name="connsiteY37" fmla="*/ 925032 h 978195"/>
              <a:gd name="connsiteX38" fmla="*/ 138224 w 958806"/>
              <a:gd name="connsiteY38" fmla="*/ 893135 h 978195"/>
              <a:gd name="connsiteX39" fmla="*/ 95693 w 958806"/>
              <a:gd name="connsiteY39" fmla="*/ 839972 h 978195"/>
              <a:gd name="connsiteX40" fmla="*/ 74428 w 958806"/>
              <a:gd name="connsiteY40" fmla="*/ 669851 h 978195"/>
              <a:gd name="connsiteX41" fmla="*/ 53163 w 958806"/>
              <a:gd name="connsiteY41" fmla="*/ 606055 h 978195"/>
              <a:gd name="connsiteX42" fmla="*/ 21266 w 958806"/>
              <a:gd name="connsiteY42" fmla="*/ 552893 h 9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58806" h="978195">
                <a:moveTo>
                  <a:pt x="21266" y="552893"/>
                </a:moveTo>
                <a:cubicBezTo>
                  <a:pt x="14178" y="535172"/>
                  <a:pt x="15016" y="517262"/>
                  <a:pt x="10633" y="499730"/>
                </a:cubicBezTo>
                <a:cubicBezTo>
                  <a:pt x="7915" y="488857"/>
                  <a:pt x="0" y="479040"/>
                  <a:pt x="0" y="467832"/>
                </a:cubicBezTo>
                <a:cubicBezTo>
                  <a:pt x="0" y="432214"/>
                  <a:pt x="5217" y="396711"/>
                  <a:pt x="10633" y="361507"/>
                </a:cubicBezTo>
                <a:cubicBezTo>
                  <a:pt x="12337" y="350429"/>
                  <a:pt x="15823" y="339406"/>
                  <a:pt x="21266" y="329609"/>
                </a:cubicBezTo>
                <a:cubicBezTo>
                  <a:pt x="51322" y="275509"/>
                  <a:pt x="52799" y="276812"/>
                  <a:pt x="85061" y="244548"/>
                </a:cubicBezTo>
                <a:cubicBezTo>
                  <a:pt x="103525" y="189153"/>
                  <a:pt x="83598" y="233087"/>
                  <a:pt x="116959" y="191386"/>
                </a:cubicBezTo>
                <a:cubicBezTo>
                  <a:pt x="157466" y="140753"/>
                  <a:pt x="115438" y="174679"/>
                  <a:pt x="170121" y="138223"/>
                </a:cubicBezTo>
                <a:cubicBezTo>
                  <a:pt x="188165" y="84092"/>
                  <a:pt x="166254" y="121470"/>
                  <a:pt x="212652" y="95693"/>
                </a:cubicBezTo>
                <a:cubicBezTo>
                  <a:pt x="336320" y="26988"/>
                  <a:pt x="216046" y="73295"/>
                  <a:pt x="340242" y="31897"/>
                </a:cubicBezTo>
                <a:lnTo>
                  <a:pt x="404038" y="10632"/>
                </a:lnTo>
                <a:lnTo>
                  <a:pt x="435935" y="0"/>
                </a:lnTo>
                <a:cubicBezTo>
                  <a:pt x="492642" y="3544"/>
                  <a:pt x="549551" y="4684"/>
                  <a:pt x="606056" y="10632"/>
                </a:cubicBezTo>
                <a:cubicBezTo>
                  <a:pt x="617202" y="11805"/>
                  <a:pt x="630029" y="13340"/>
                  <a:pt x="637954" y="21265"/>
                </a:cubicBezTo>
                <a:cubicBezTo>
                  <a:pt x="645879" y="29190"/>
                  <a:pt x="640661" y="45237"/>
                  <a:pt x="648586" y="53162"/>
                </a:cubicBezTo>
                <a:cubicBezTo>
                  <a:pt x="666658" y="71234"/>
                  <a:pt x="712382" y="95693"/>
                  <a:pt x="712382" y="95693"/>
                </a:cubicBezTo>
                <a:cubicBezTo>
                  <a:pt x="715926" y="106325"/>
                  <a:pt x="716013" y="118839"/>
                  <a:pt x="723014" y="127590"/>
                </a:cubicBezTo>
                <a:cubicBezTo>
                  <a:pt x="730997" y="137569"/>
                  <a:pt x="744933" y="140872"/>
                  <a:pt x="754912" y="148855"/>
                </a:cubicBezTo>
                <a:cubicBezTo>
                  <a:pt x="762740" y="155117"/>
                  <a:pt x="769089" y="163032"/>
                  <a:pt x="776177" y="170121"/>
                </a:cubicBezTo>
                <a:cubicBezTo>
                  <a:pt x="802904" y="250297"/>
                  <a:pt x="763742" y="154577"/>
                  <a:pt x="818707" y="223283"/>
                </a:cubicBezTo>
                <a:cubicBezTo>
                  <a:pt x="825708" y="232035"/>
                  <a:pt x="823897" y="245384"/>
                  <a:pt x="829340" y="255181"/>
                </a:cubicBezTo>
                <a:cubicBezTo>
                  <a:pt x="898047" y="378853"/>
                  <a:pt x="851735" y="258572"/>
                  <a:pt x="893135" y="382772"/>
                </a:cubicBezTo>
                <a:lnTo>
                  <a:pt x="925033" y="478465"/>
                </a:lnTo>
                <a:lnTo>
                  <a:pt x="935666" y="510362"/>
                </a:lnTo>
                <a:cubicBezTo>
                  <a:pt x="932664" y="564395"/>
                  <a:pt x="958806" y="678608"/>
                  <a:pt x="903768" y="733646"/>
                </a:cubicBezTo>
                <a:cubicBezTo>
                  <a:pt x="894732" y="742682"/>
                  <a:pt x="883300" y="749196"/>
                  <a:pt x="871870" y="754911"/>
                </a:cubicBezTo>
                <a:cubicBezTo>
                  <a:pt x="861846" y="759923"/>
                  <a:pt x="850605" y="762000"/>
                  <a:pt x="839973" y="765544"/>
                </a:cubicBezTo>
                <a:cubicBezTo>
                  <a:pt x="832884" y="772632"/>
                  <a:pt x="824969" y="778981"/>
                  <a:pt x="818707" y="786809"/>
                </a:cubicBezTo>
                <a:cubicBezTo>
                  <a:pt x="810724" y="796788"/>
                  <a:pt x="806478" y="809671"/>
                  <a:pt x="797442" y="818707"/>
                </a:cubicBezTo>
                <a:cubicBezTo>
                  <a:pt x="788406" y="827743"/>
                  <a:pt x="776177" y="832884"/>
                  <a:pt x="765545" y="839972"/>
                </a:cubicBezTo>
                <a:cubicBezTo>
                  <a:pt x="762001" y="850604"/>
                  <a:pt x="760678" y="862259"/>
                  <a:pt x="754912" y="871869"/>
                </a:cubicBezTo>
                <a:cubicBezTo>
                  <a:pt x="749754" y="880465"/>
                  <a:pt x="741475" y="886873"/>
                  <a:pt x="733647" y="893135"/>
                </a:cubicBezTo>
                <a:cubicBezTo>
                  <a:pt x="704203" y="916690"/>
                  <a:pt x="703541" y="913803"/>
                  <a:pt x="669852" y="925032"/>
                </a:cubicBezTo>
                <a:cubicBezTo>
                  <a:pt x="662763" y="932120"/>
                  <a:pt x="657182" y="941139"/>
                  <a:pt x="648586" y="946297"/>
                </a:cubicBezTo>
                <a:cubicBezTo>
                  <a:pt x="638976" y="952063"/>
                  <a:pt x="627562" y="954212"/>
                  <a:pt x="616689" y="956930"/>
                </a:cubicBezTo>
                <a:cubicBezTo>
                  <a:pt x="567989" y="969105"/>
                  <a:pt x="530101" y="971740"/>
                  <a:pt x="478466" y="978195"/>
                </a:cubicBezTo>
                <a:cubicBezTo>
                  <a:pt x="393405" y="974651"/>
                  <a:pt x="308186" y="973851"/>
                  <a:pt x="223284" y="967562"/>
                </a:cubicBezTo>
                <a:cubicBezTo>
                  <a:pt x="193021" y="965320"/>
                  <a:pt x="177978" y="947219"/>
                  <a:pt x="159489" y="925032"/>
                </a:cubicBezTo>
                <a:cubicBezTo>
                  <a:pt x="151308" y="915215"/>
                  <a:pt x="146207" y="903113"/>
                  <a:pt x="138224" y="893135"/>
                </a:cubicBezTo>
                <a:cubicBezTo>
                  <a:pt x="77614" y="817372"/>
                  <a:pt x="161156" y="938160"/>
                  <a:pt x="95693" y="839972"/>
                </a:cubicBezTo>
                <a:cubicBezTo>
                  <a:pt x="88605" y="783265"/>
                  <a:pt x="92500" y="724067"/>
                  <a:pt x="74428" y="669851"/>
                </a:cubicBezTo>
                <a:cubicBezTo>
                  <a:pt x="67340" y="648586"/>
                  <a:pt x="65597" y="624706"/>
                  <a:pt x="53163" y="606055"/>
                </a:cubicBezTo>
                <a:cubicBezTo>
                  <a:pt x="29932" y="571209"/>
                  <a:pt x="28354" y="570614"/>
                  <a:pt x="21266" y="552893"/>
                </a:cubicBezTo>
                <a:close/>
              </a:path>
            </a:pathLst>
          </a:custGeom>
          <a:gradFill flip="none" rotWithShape="1">
            <a:gsLst>
              <a:gs pos="100000">
                <a:srgbClr val="8D59F5"/>
              </a:gs>
              <a:gs pos="30000">
                <a:srgbClr val="A67DF7">
                  <a:tint val="44500"/>
                  <a:satMod val="160000"/>
                </a:srgbClr>
              </a:gs>
              <a:gs pos="4000">
                <a:srgbClr val="A67DF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133">
              <a:solidFill>
                <a:schemeClr val="tx1"/>
              </a:solidFill>
            </a:endParaRPr>
          </a:p>
        </p:txBody>
      </p:sp>
      <p:sp>
        <p:nvSpPr>
          <p:cNvPr id="39945" name="TextBox 255"/>
          <p:cNvSpPr txBox="1">
            <a:spLocks noChangeArrowheads="1"/>
          </p:cNvSpPr>
          <p:nvPr/>
        </p:nvSpPr>
        <p:spPr bwMode="auto">
          <a:xfrm>
            <a:off x="5297886" y="2358664"/>
            <a:ext cx="774571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133" b="1" dirty="0">
                <a:latin typeface="+mn-lt"/>
              </a:rPr>
              <a:t>PDE4</a:t>
            </a:r>
          </a:p>
        </p:txBody>
      </p:sp>
      <p:sp>
        <p:nvSpPr>
          <p:cNvPr id="39946" name="TextBox 255"/>
          <p:cNvSpPr txBox="1">
            <a:spLocks noChangeArrowheads="1"/>
          </p:cNvSpPr>
          <p:nvPr/>
        </p:nvSpPr>
        <p:spPr bwMode="auto">
          <a:xfrm>
            <a:off x="5473857" y="3816843"/>
            <a:ext cx="148149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133" b="1" dirty="0">
                <a:latin typeface="+mn-lt"/>
              </a:rPr>
              <a:t>JAK 1 and 3</a:t>
            </a:r>
          </a:p>
        </p:txBody>
      </p:sp>
      <p:sp>
        <p:nvSpPr>
          <p:cNvPr id="16" name="Arc 15"/>
          <p:cNvSpPr/>
          <p:nvPr/>
        </p:nvSpPr>
        <p:spPr>
          <a:xfrm>
            <a:off x="4518607" y="4278183"/>
            <a:ext cx="3200709" cy="2791692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39949" name="TextBox 255"/>
          <p:cNvSpPr txBox="1">
            <a:spLocks noChangeArrowheads="1"/>
          </p:cNvSpPr>
          <p:nvPr/>
        </p:nvSpPr>
        <p:spPr bwMode="auto">
          <a:xfrm>
            <a:off x="1752707" y="5298012"/>
            <a:ext cx="336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en-US" sz="2400" b="1" dirty="0">
                <a:latin typeface="+mn-lt"/>
              </a:rPr>
              <a:t>Activated effector Th cell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249759" y="3942353"/>
            <a:ext cx="0" cy="2893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43083" y="2093250"/>
            <a:ext cx="0" cy="2893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3" name="CasellaDiTesto 1"/>
          <p:cNvSpPr>
            <a:spLocks noChangeArrowheads="1"/>
          </p:cNvSpPr>
          <p:nvPr/>
        </p:nvSpPr>
        <p:spPr bwMode="auto">
          <a:xfrm>
            <a:off x="9562245" y="3424600"/>
            <a:ext cx="1588810" cy="51077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Tofacitinib</a:t>
            </a:r>
          </a:p>
        </p:txBody>
      </p:sp>
      <p:sp>
        <p:nvSpPr>
          <p:cNvPr id="39957" name="CasellaDiTesto 6"/>
          <p:cNvSpPr>
            <a:spLocks noChangeArrowheads="1"/>
          </p:cNvSpPr>
          <p:nvPr/>
        </p:nvSpPr>
        <p:spPr bwMode="auto">
          <a:xfrm>
            <a:off x="1122916" y="3243925"/>
            <a:ext cx="1622921" cy="51077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Apremilast</a:t>
            </a:r>
            <a:endParaRPr lang="it-IT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3" name="Connettore 4 2"/>
          <p:cNvCxnSpPr>
            <a:cxnSpLocks noChangeShapeType="1"/>
          </p:cNvCxnSpPr>
          <p:nvPr/>
        </p:nvCxnSpPr>
        <p:spPr bwMode="auto">
          <a:xfrm flipV="1">
            <a:off x="2858307" y="2608127"/>
            <a:ext cx="2438635" cy="9002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CasellaDiTesto 1"/>
          <p:cNvSpPr>
            <a:spLocks noChangeArrowheads="1"/>
          </p:cNvSpPr>
          <p:nvPr/>
        </p:nvSpPr>
        <p:spPr bwMode="auto">
          <a:xfrm>
            <a:off x="7551032" y="5750229"/>
            <a:ext cx="1412510" cy="51077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Filgotinib</a:t>
            </a:r>
            <a:endParaRPr lang="it-IT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Arc 15"/>
          <p:cNvSpPr/>
          <p:nvPr/>
        </p:nvSpPr>
        <p:spPr>
          <a:xfrm rot="7353995">
            <a:off x="6745407" y="1095078"/>
            <a:ext cx="2400532" cy="3722257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7" name="CasellaDiTesto 1"/>
          <p:cNvSpPr>
            <a:spLocks noChangeArrowheads="1"/>
          </p:cNvSpPr>
          <p:nvPr/>
        </p:nvSpPr>
        <p:spPr bwMode="auto">
          <a:xfrm>
            <a:off x="7691649" y="4625593"/>
            <a:ext cx="1537675" cy="51077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Upacitinib</a:t>
            </a:r>
            <a:endParaRPr lang="it-IT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6C14EEA1-8E95-4EFE-8432-D3837B2898C6}"/>
              </a:ext>
            </a:extLst>
          </p:cNvPr>
          <p:cNvSpPr/>
          <p:nvPr/>
        </p:nvSpPr>
        <p:spPr>
          <a:xfrm>
            <a:off x="7423330" y="5604590"/>
            <a:ext cx="1671270" cy="731758"/>
          </a:xfrm>
          <a:prstGeom prst="frame">
            <a:avLst>
              <a:gd name="adj1" fmla="val 20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C5B49908-CB72-473B-BAB3-523103E46AC1}"/>
              </a:ext>
            </a:extLst>
          </p:cNvPr>
          <p:cNvSpPr/>
          <p:nvPr/>
        </p:nvSpPr>
        <p:spPr>
          <a:xfrm>
            <a:off x="7638685" y="4507324"/>
            <a:ext cx="1671270" cy="731758"/>
          </a:xfrm>
          <a:prstGeom prst="frame">
            <a:avLst>
              <a:gd name="adj1" fmla="val 20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BE674123-CD5C-4139-84BD-5DE096F7D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063" y="643467"/>
            <a:ext cx="6155873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0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E97B-F5DB-451D-906F-CCD3F6EA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534" y="20923"/>
            <a:ext cx="10991654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i="0" u="none" strike="noStrike" baseline="0" dirty="0" err="1">
                <a:solidFill>
                  <a:srgbClr val="000000"/>
                </a:solidFill>
                <a:latin typeface="Corbel" panose="020B0503020204020204" pitchFamily="34" charset="0"/>
              </a:rPr>
              <a:t>Filgotinib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 as induction and maintenance therapy for ulcerative colitis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(SELECTION): </a:t>
            </a:r>
            <a:b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a phase 2b/3 double-blind,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orbel" panose="020B0503020204020204" pitchFamily="34" charset="0"/>
              </a:rPr>
              <a:t>randomised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, placebo-controlled trial                                                                                               </a:t>
            </a:r>
            <a:r>
              <a:rPr lang="en-US" sz="1800" b="1" i="1" u="none" strike="noStrike" baseline="0" dirty="0" err="1">
                <a:solidFill>
                  <a:srgbClr val="000000"/>
                </a:solidFill>
                <a:latin typeface="Corbel" panose="020B0503020204020204" pitchFamily="34" charset="0"/>
              </a:rPr>
              <a:t>Feagan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, Lancet 2021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39D3-AAFC-4968-910A-8A57EECB5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6486"/>
            <a:ext cx="10515600" cy="612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l-GR" dirty="0">
                <a:solidFill>
                  <a:srgbClr val="C00000"/>
                </a:solidFill>
              </a:rPr>
              <a:t>Ασθενείς </a:t>
            </a:r>
            <a:r>
              <a:rPr lang="el-GR" b="1" dirty="0">
                <a:solidFill>
                  <a:srgbClr val="C00000"/>
                </a:solidFill>
              </a:rPr>
              <a:t>χωρίς προηγούμενη έκθεση </a:t>
            </a:r>
            <a:r>
              <a:rPr lang="el-GR" dirty="0">
                <a:solidFill>
                  <a:srgbClr val="C00000"/>
                </a:solidFill>
              </a:rPr>
              <a:t>σε βιολογικούς παράγοντες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3C414-31E5-425E-9C52-36151827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9" y="2286000"/>
            <a:ext cx="10020299" cy="432435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EAB98DF-B3EA-4BA5-8DC7-09B4BB767301}"/>
              </a:ext>
            </a:extLst>
          </p:cNvPr>
          <p:cNvSpPr/>
          <p:nvPr/>
        </p:nvSpPr>
        <p:spPr>
          <a:xfrm>
            <a:off x="838199" y="2158738"/>
            <a:ext cx="1895574" cy="513311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FF36580-4752-4316-977C-3C7B771964C5}"/>
              </a:ext>
            </a:extLst>
          </p:cNvPr>
          <p:cNvSpPr/>
          <p:nvPr/>
        </p:nvSpPr>
        <p:spPr>
          <a:xfrm>
            <a:off x="2158738" y="4448175"/>
            <a:ext cx="1234912" cy="332520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CB102BF-DD73-4420-874C-902591405135}"/>
              </a:ext>
            </a:extLst>
          </p:cNvPr>
          <p:cNvSpPr/>
          <p:nvPr/>
        </p:nvSpPr>
        <p:spPr>
          <a:xfrm>
            <a:off x="5128183" y="4472307"/>
            <a:ext cx="1234912" cy="332520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BDFE5362-6401-46CC-9852-6C3B77942F54}"/>
              </a:ext>
            </a:extLst>
          </p:cNvPr>
          <p:cNvSpPr/>
          <p:nvPr/>
        </p:nvSpPr>
        <p:spPr>
          <a:xfrm>
            <a:off x="8097629" y="4468158"/>
            <a:ext cx="700724" cy="332520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2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E97B-F5DB-451D-906F-CCD3F6EA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534" y="20923"/>
            <a:ext cx="10991654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i="0" u="none" strike="noStrike" baseline="0" dirty="0" err="1">
                <a:solidFill>
                  <a:srgbClr val="000000"/>
                </a:solidFill>
                <a:latin typeface="Corbel" panose="020B0503020204020204" pitchFamily="34" charset="0"/>
              </a:rPr>
              <a:t>Filgotinib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 as induction and maintenance therapy for ulcerative colitis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(SELECTION): </a:t>
            </a:r>
            <a:b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a phase 2b/3 double-blind,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orbel" panose="020B0503020204020204" pitchFamily="34" charset="0"/>
              </a:rPr>
              <a:t>randomised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, placebo-controlled trial                                                                                               </a:t>
            </a:r>
            <a:r>
              <a:rPr lang="en-US" sz="1800" b="1" i="1" u="none" strike="noStrike" baseline="0" dirty="0" err="1">
                <a:solidFill>
                  <a:srgbClr val="000000"/>
                </a:solidFill>
                <a:latin typeface="Corbel" panose="020B0503020204020204" pitchFamily="34" charset="0"/>
              </a:rPr>
              <a:t>Feagan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, Lancet 2021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39D3-AAFC-4968-910A-8A57EECB5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6486"/>
            <a:ext cx="10515600" cy="612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l-GR" dirty="0">
                <a:solidFill>
                  <a:srgbClr val="C00000"/>
                </a:solidFill>
              </a:rPr>
              <a:t>Ασθενείς </a:t>
            </a:r>
            <a:r>
              <a:rPr lang="el-GR" b="1" dirty="0">
                <a:solidFill>
                  <a:srgbClr val="C00000"/>
                </a:solidFill>
              </a:rPr>
              <a:t>με προηγούμενη έκθεση </a:t>
            </a:r>
            <a:r>
              <a:rPr lang="el-GR" dirty="0">
                <a:solidFill>
                  <a:srgbClr val="C00000"/>
                </a:solidFill>
              </a:rPr>
              <a:t>σε βιολογικούς παράγοντες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FB5EAE-693F-4F76-8963-10101E33A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59261"/>
            <a:ext cx="10737916" cy="4877816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2E804644-9319-4647-88B5-1D22D3BBC86C}"/>
              </a:ext>
            </a:extLst>
          </p:cNvPr>
          <p:cNvSpPr/>
          <p:nvPr/>
        </p:nvSpPr>
        <p:spPr>
          <a:xfrm>
            <a:off x="715651" y="1847654"/>
            <a:ext cx="1895574" cy="513311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EEBDC37-EDE2-4585-A89A-B4506E3326B6}"/>
              </a:ext>
            </a:extLst>
          </p:cNvPr>
          <p:cNvSpPr/>
          <p:nvPr/>
        </p:nvSpPr>
        <p:spPr>
          <a:xfrm>
            <a:off x="2036189" y="4398169"/>
            <a:ext cx="1329179" cy="332520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4F52683-A37D-47D4-8180-E6CFD47985BE}"/>
              </a:ext>
            </a:extLst>
          </p:cNvPr>
          <p:cNvSpPr/>
          <p:nvPr/>
        </p:nvSpPr>
        <p:spPr>
          <a:xfrm>
            <a:off x="5242874" y="4357380"/>
            <a:ext cx="1329179" cy="332520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CCACE57-952D-4C0A-954F-80970CCC1B80}"/>
              </a:ext>
            </a:extLst>
          </p:cNvPr>
          <p:cNvSpPr/>
          <p:nvPr/>
        </p:nvSpPr>
        <p:spPr>
          <a:xfrm>
            <a:off x="8409494" y="4398169"/>
            <a:ext cx="696799" cy="332520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44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F9912C-C772-42E0-A4ED-715D0FD7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00" y="355106"/>
            <a:ext cx="11533966" cy="121624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i="0" u="none" strike="noStrike" baseline="0" dirty="0" err="1">
                <a:solidFill>
                  <a:srgbClr val="000000"/>
                </a:solidFill>
                <a:latin typeface="Corbel" panose="020B0503020204020204" pitchFamily="34" charset="0"/>
              </a:rPr>
              <a:t>Filgotinib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 as induction and maintenance therapy for ulcerative colitis (SELECTION): </a:t>
            </a:r>
            <a:b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a phase 2b/3 double-blind,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orbel" panose="020B0503020204020204" pitchFamily="34" charset="0"/>
              </a:rPr>
              <a:t>randomised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, placebo-controlled trial                                                                          </a:t>
            </a:r>
            <a:r>
              <a:rPr lang="en-US" sz="1800" b="1" i="1" u="none" strike="noStrike" baseline="0" dirty="0" err="1">
                <a:solidFill>
                  <a:srgbClr val="000000"/>
                </a:solidFill>
                <a:latin typeface="Corbel" panose="020B0503020204020204" pitchFamily="34" charset="0"/>
              </a:rPr>
              <a:t>Feagan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, Lancet 2021</a:t>
            </a:r>
            <a:endParaRPr lang="el-GR" i="1" dirty="0">
              <a:latin typeface="Corbel" panose="020B05030202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66268BA-4568-45F0-8CEC-0C743F497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08" y="1752322"/>
            <a:ext cx="10947300" cy="4820884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1314D68-C646-4D3B-9819-43BC995E0053}"/>
              </a:ext>
            </a:extLst>
          </p:cNvPr>
          <p:cNvSpPr/>
          <p:nvPr/>
        </p:nvSpPr>
        <p:spPr>
          <a:xfrm>
            <a:off x="2114550" y="2114550"/>
            <a:ext cx="42672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Κλινική ύφεση σε </a:t>
            </a:r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naïve </a:t>
            </a:r>
            <a:r>
              <a:rPr lang="el-GR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ασθενείς, εβδ 10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69BE35A-B9C2-4C7B-A34F-65E69D489FB9}"/>
              </a:ext>
            </a:extLst>
          </p:cNvPr>
          <p:cNvSpPr/>
          <p:nvPr/>
        </p:nvSpPr>
        <p:spPr>
          <a:xfrm>
            <a:off x="6991351" y="2114550"/>
            <a:ext cx="4267199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Κλινική ύφεση σε </a:t>
            </a:r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bio-experienced </a:t>
            </a:r>
            <a:r>
              <a:rPr lang="el-GR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ασθενείς, εβδ 10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6A6C6FA-8167-4220-8AF6-78F1E92C722A}"/>
              </a:ext>
            </a:extLst>
          </p:cNvPr>
          <p:cNvSpPr/>
          <p:nvPr/>
        </p:nvSpPr>
        <p:spPr>
          <a:xfrm>
            <a:off x="3424381" y="3574472"/>
            <a:ext cx="1406237" cy="326013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F41FE81-6EA6-42B3-A247-C2525E6B2A39}"/>
              </a:ext>
            </a:extLst>
          </p:cNvPr>
          <p:cNvSpPr/>
          <p:nvPr/>
        </p:nvSpPr>
        <p:spPr>
          <a:xfrm>
            <a:off x="8497455" y="3574472"/>
            <a:ext cx="1209772" cy="326013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D021327-40A0-4A7A-9ADF-986738C889F8}"/>
              </a:ext>
            </a:extLst>
          </p:cNvPr>
          <p:cNvSpPr/>
          <p:nvPr/>
        </p:nvSpPr>
        <p:spPr>
          <a:xfrm>
            <a:off x="2484582" y="3001949"/>
            <a:ext cx="1681018" cy="281579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85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3E4282-1C20-41D5-8C50-0242D625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0" y="2412797"/>
            <a:ext cx="12044580" cy="3710983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2F372B5-8500-4A57-A3F7-8E6B07BCAEC8}"/>
              </a:ext>
            </a:extLst>
          </p:cNvPr>
          <p:cNvSpPr/>
          <p:nvPr/>
        </p:nvSpPr>
        <p:spPr>
          <a:xfrm>
            <a:off x="1457869" y="2041575"/>
            <a:ext cx="42672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Κλινική ύφεση, εβδ </a:t>
            </a:r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58</a:t>
            </a:r>
            <a:endParaRPr lang="el-GR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8038A13-1263-4A6F-B400-96B31DADB00B}"/>
              </a:ext>
            </a:extLst>
          </p:cNvPr>
          <p:cNvSpPr/>
          <p:nvPr/>
        </p:nvSpPr>
        <p:spPr>
          <a:xfrm>
            <a:off x="6720840" y="2041575"/>
            <a:ext cx="502005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Κλινική ύφεση, </a:t>
            </a:r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6</a:t>
            </a:r>
            <a:r>
              <a:rPr lang="el-GR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 μήνες χωρίς κορτικοειδή, εβδ 58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B2E7892D-9206-4D95-9F9A-F8FF1064F4AB}"/>
              </a:ext>
            </a:extLst>
          </p:cNvPr>
          <p:cNvSpPr txBox="1">
            <a:spLocks/>
          </p:cNvSpPr>
          <p:nvPr/>
        </p:nvSpPr>
        <p:spPr>
          <a:xfrm>
            <a:off x="201167" y="355106"/>
            <a:ext cx="11765932" cy="12162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l-GR" sz="1800" dirty="0">
                <a:solidFill>
                  <a:srgbClr val="000000"/>
                </a:solidFill>
                <a:latin typeface="Shaker 2 Lancet"/>
              </a:rPr>
            </a:br>
            <a:r>
              <a:rPr lang="en-US" sz="1800" dirty="0">
                <a:solidFill>
                  <a:srgbClr val="000000"/>
                </a:solidFill>
                <a:latin typeface="Shaker 2 Lancet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rbel" panose="020B0503020204020204" pitchFamily="34" charset="0"/>
              </a:rPr>
              <a:t>Filgotinib as induction and maintenance therapy for ulcerative colitis (SELECTION): a phase 2b/3 double-blind, </a:t>
            </a:r>
            <a:r>
              <a:rPr lang="en-US" sz="24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randomised</a:t>
            </a:r>
            <a:r>
              <a:rPr lang="en-US" sz="2400" b="1" dirty="0">
                <a:solidFill>
                  <a:srgbClr val="000000"/>
                </a:solidFill>
                <a:latin typeface="Corbel" panose="020B0503020204020204" pitchFamily="34" charset="0"/>
              </a:rPr>
              <a:t>, placebo-controlled trial                                                                    </a:t>
            </a:r>
            <a:r>
              <a:rPr lang="en-US" sz="1800" b="1" dirty="0">
                <a:solidFill>
                  <a:srgbClr val="000000"/>
                </a:solidFill>
                <a:latin typeface="Corbel" panose="020B0503020204020204" pitchFamily="34" charset="0"/>
              </a:rPr>
              <a:t>Feagan, Lancet 2021</a:t>
            </a:r>
            <a:endParaRPr lang="el-GR" dirty="0">
              <a:latin typeface="Corbel" panose="020B0503020204020204" pitchFamily="34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9B9AFFF-E0E4-4923-98C5-841E3422C960}"/>
              </a:ext>
            </a:extLst>
          </p:cNvPr>
          <p:cNvSpPr/>
          <p:nvPr/>
        </p:nvSpPr>
        <p:spPr>
          <a:xfrm>
            <a:off x="4285673" y="3870036"/>
            <a:ext cx="1439396" cy="230909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6D36741-E409-4D01-8029-242372DA281C}"/>
              </a:ext>
            </a:extLst>
          </p:cNvPr>
          <p:cNvSpPr/>
          <p:nvPr/>
        </p:nvSpPr>
        <p:spPr>
          <a:xfrm>
            <a:off x="9638146" y="4032760"/>
            <a:ext cx="1439396" cy="230909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03C2162-3CC6-4604-BEB6-B89FDFC8CE70}"/>
              </a:ext>
            </a:extLst>
          </p:cNvPr>
          <p:cNvSpPr/>
          <p:nvPr/>
        </p:nvSpPr>
        <p:spPr>
          <a:xfrm>
            <a:off x="1066800" y="3374218"/>
            <a:ext cx="1676400" cy="218728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25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6022071" y="1311285"/>
          <a:ext cx="5675085" cy="395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06402" y="1142496"/>
          <a:ext cx="5705972" cy="394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296671" y="4806347"/>
            <a:ext cx="9909599" cy="325795"/>
            <a:chOff x="885237" y="4358263"/>
            <a:chExt cx="7432199" cy="325795"/>
          </a:xfrm>
        </p:grpSpPr>
        <p:sp>
          <p:nvSpPr>
            <p:cNvPr id="16" name="Rectangle 15"/>
            <p:cNvSpPr/>
            <p:nvPr/>
          </p:nvSpPr>
          <p:spPr>
            <a:xfrm>
              <a:off x="885237" y="4358263"/>
              <a:ext cx="7432199" cy="32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 fontAlgn="ctr">
                <a:lnSpc>
                  <a:spcPct val="75000"/>
                </a:lnSpc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orbel" panose="020B0503020204020204" pitchFamily="34" charset="0"/>
                </a:rPr>
                <a:t>PBO		3 mg BID    	    6 mg BID	           12 mg BID	    24 mg BID		 24 mg QD 	       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1846" y="4395720"/>
              <a:ext cx="182880" cy="182880"/>
            </a:xfrm>
            <a:prstGeom prst="rect">
              <a:avLst/>
            </a:prstGeom>
            <a:solidFill>
              <a:srgbClr val="E6863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b="1" kern="0">
                <a:solidFill>
                  <a:srgbClr val="FFFFFF"/>
                </a:solidFill>
                <a:latin typeface="Corbel" panose="020B0503020204020204" pitchFamily="34" charset="0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44417" y="4417934"/>
              <a:ext cx="182880" cy="182880"/>
            </a:xfrm>
            <a:prstGeom prst="rect">
              <a:avLst/>
            </a:prstGeom>
            <a:solidFill>
              <a:srgbClr val="7DA1C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b="1" kern="0">
                <a:solidFill>
                  <a:srgbClr val="FFFFFF"/>
                </a:solidFill>
                <a:latin typeface="Corbel" panose="020B0503020204020204" pitchFamily="34" charset="0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45411" y="4425852"/>
              <a:ext cx="182880" cy="182880"/>
            </a:xfrm>
            <a:prstGeom prst="rect">
              <a:avLst/>
            </a:prstGeom>
            <a:solidFill>
              <a:srgbClr val="74A8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b="1" kern="0">
                <a:solidFill>
                  <a:srgbClr val="FFFFFF"/>
                </a:solidFill>
                <a:latin typeface="Corbel" panose="020B0503020204020204" pitchFamily="34" charset="0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03198" y="4417934"/>
              <a:ext cx="182880" cy="182880"/>
            </a:xfrm>
            <a:prstGeom prst="rect">
              <a:avLst/>
            </a:prstGeom>
            <a:solidFill>
              <a:srgbClr val="6BBBAE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b="1" kern="0" dirty="0">
                <a:solidFill>
                  <a:srgbClr val="FFFFFF"/>
                </a:solidFill>
                <a:latin typeface="Corbel" panose="020B0503020204020204" pitchFamily="34" charset="0"/>
                <a:cs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01207" y="4409695"/>
              <a:ext cx="250540" cy="174822"/>
            </a:xfrm>
            <a:prstGeom prst="rect">
              <a:avLst/>
            </a:prstGeom>
            <a:solidFill>
              <a:srgbClr val="70208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b="1" kern="0">
                <a:solidFill>
                  <a:srgbClr val="FFFFFF"/>
                </a:solidFill>
                <a:latin typeface="Corbel" panose="020B0503020204020204" pitchFamily="34" charset="0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7564" y="4405666"/>
              <a:ext cx="182880" cy="18288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b="1" kern="0">
                <a:solidFill>
                  <a:srgbClr val="FFFFFF"/>
                </a:solidFill>
                <a:latin typeface="Corbel" panose="020B0503020204020204" pitchFamily="34" charset="0"/>
                <a:cs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69323" y="2867594"/>
            <a:ext cx="34468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33" dirty="0">
                <a:solidFill>
                  <a:srgbClr val="000000"/>
                </a:solidFill>
                <a:latin typeface="Calibri"/>
              </a:rPr>
              <a:t>*p&lt;0.1; **p&lt;0.05; ***p&lt;.01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3602" y="3801465"/>
            <a:ext cx="46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70097" y="3897869"/>
            <a:ext cx="46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67200" y="3372512"/>
            <a:ext cx="97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***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96931" y="3696272"/>
            <a:ext cx="68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79516" y="3148122"/>
            <a:ext cx="37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29" name="Rounded Rectangle 28"/>
          <p:cNvSpPr/>
          <p:nvPr/>
        </p:nvSpPr>
        <p:spPr>
          <a:xfrm rot="16200000">
            <a:off x="-961309" y="2754066"/>
            <a:ext cx="2562688" cy="4653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latin typeface="+mj-lt"/>
                <a:cs typeface="Arial" charset="0"/>
              </a:rPr>
              <a:t>Subjects, %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21515" y="156083"/>
            <a:ext cx="1080111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rbel" panose="020B0503020204020204" pitchFamily="34" charset="0"/>
              </a:rPr>
              <a:t>Μελέτη </a:t>
            </a:r>
            <a:r>
              <a:rPr lang="en-US" sz="2400" b="1" dirty="0">
                <a:latin typeface="Corbel" panose="020B0503020204020204" pitchFamily="34" charset="0"/>
              </a:rPr>
              <a:t>CELEST</a:t>
            </a:r>
            <a:r>
              <a:rPr lang="el-GR" sz="2400" b="1" dirty="0">
                <a:latin typeface="Corbel" panose="020B0503020204020204" pitchFamily="34" charset="0"/>
              </a:rPr>
              <a:t>:Σημαντικά περισσότεροι ασθενείς με νόσο </a:t>
            </a:r>
            <a:r>
              <a:rPr lang="en-US" sz="2400" b="1" dirty="0">
                <a:latin typeface="Corbel" panose="020B0503020204020204" pitchFamily="34" charset="0"/>
              </a:rPr>
              <a:t>Crohn</a:t>
            </a:r>
            <a:r>
              <a:rPr lang="el-GR" sz="2400" b="1" dirty="0">
                <a:latin typeface="Corbel" panose="020B0503020204020204" pitchFamily="34" charset="0"/>
              </a:rPr>
              <a:t> που έλαβαν</a:t>
            </a:r>
            <a:r>
              <a:rPr lang="en-US" sz="2400" b="1" dirty="0">
                <a:latin typeface="Corbel" panose="020B0503020204020204" pitchFamily="34" charset="0"/>
              </a:rPr>
              <a:t> upadacitinib </a:t>
            </a:r>
            <a:r>
              <a:rPr lang="el-GR" sz="2400" b="1" dirty="0">
                <a:latin typeface="Corbel" panose="020B0503020204020204" pitchFamily="34" charset="0"/>
              </a:rPr>
              <a:t>είχαν ενδοσκοπική ύφεση την εβδομάδα 16 (μελέτη φάσης ΙΙ)</a:t>
            </a:r>
            <a:r>
              <a:rPr lang="el-GR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endParaRPr lang="it-IT" sz="24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7B3EDDAC-442A-4DC5-8F60-19F69842EB85}"/>
              </a:ext>
            </a:extLst>
          </p:cNvPr>
          <p:cNvSpPr/>
          <p:nvPr/>
        </p:nvSpPr>
        <p:spPr>
          <a:xfrm>
            <a:off x="9535885" y="6371015"/>
            <a:ext cx="2544147" cy="35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Sandborn, Gastro 2020</a:t>
            </a:r>
            <a:endParaRPr lang="el-GR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389A0E-2961-4990-807F-D980B688ABB4}"/>
              </a:ext>
            </a:extLst>
          </p:cNvPr>
          <p:cNvSpPr txBox="1"/>
          <p:nvPr/>
        </p:nvSpPr>
        <p:spPr>
          <a:xfrm>
            <a:off x="1190456" y="5564652"/>
            <a:ext cx="495928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Endoscopic remission: SES-CD ≤ 4 and ≥2 point reduction vs. baseline (BL) and no </a:t>
            </a:r>
            <a:r>
              <a:rPr lang="en-US" sz="1400" b="1" dirty="0" err="1">
                <a:latin typeface="Corbel" panose="020B0503020204020204" pitchFamily="34" charset="0"/>
              </a:rPr>
              <a:t>subscore</a:t>
            </a:r>
            <a:r>
              <a:rPr lang="en-US" sz="1400" b="1" dirty="0">
                <a:latin typeface="Corbel" panose="020B0503020204020204" pitchFamily="34" charset="0"/>
              </a:rPr>
              <a:t> &gt; 1 in any individual variable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744B68-1085-4C0C-91B8-E53FB28535B4}"/>
              </a:ext>
            </a:extLst>
          </p:cNvPr>
          <p:cNvSpPr txBox="1"/>
          <p:nvPr/>
        </p:nvSpPr>
        <p:spPr>
          <a:xfrm>
            <a:off x="6857192" y="5599078"/>
            <a:ext cx="522284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Clinical remission: average daily SF ≤ 1.5 and not worse than Baseline AND average daily AP ≤ 1.0 and not worse than Baseline</a:t>
            </a:r>
          </a:p>
        </p:txBody>
      </p:sp>
    </p:spTree>
    <p:extLst>
      <p:ext uri="{BB962C8B-B14F-4D97-AF65-F5344CB8AC3E}">
        <p14:creationId xmlns:p14="http://schemas.microsoft.com/office/powerpoint/2010/main" val="1098779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B589CC-45BE-4E35-965E-81B21859D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76" y="124920"/>
            <a:ext cx="5009960" cy="6608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75DADE-ED58-4DC9-A01A-D9931ACDCA9F}"/>
              </a:ext>
            </a:extLst>
          </p:cNvPr>
          <p:cNvSpPr txBox="1"/>
          <p:nvPr/>
        </p:nvSpPr>
        <p:spPr>
          <a:xfrm>
            <a:off x="197528" y="324008"/>
            <a:ext cx="646960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Quality of Life and Work Productivity Improvements with Upadacitinib: Phase 2b Evidence from Patients with Moderate to Severe Crohn’s Disease</a:t>
            </a:r>
            <a:r>
              <a:rPr lang="el-GR" sz="2400" b="1" dirty="0">
                <a:latin typeface="Corbel" panose="020B0503020204020204" pitchFamily="34" charset="0"/>
              </a:rPr>
              <a:t>  </a:t>
            </a:r>
            <a:r>
              <a:rPr lang="en-US" sz="2400" b="1" dirty="0">
                <a:latin typeface="Corbel" panose="020B0503020204020204" pitchFamily="34" charset="0"/>
              </a:rPr>
              <a:t>                     </a:t>
            </a:r>
          </a:p>
          <a:p>
            <a:r>
              <a:rPr lang="en-US" sz="2400" b="1" dirty="0">
                <a:latin typeface="Corbel" panose="020B0503020204020204" pitchFamily="34" charset="0"/>
              </a:rPr>
              <a:t>                                               </a:t>
            </a:r>
            <a:r>
              <a:rPr lang="en-US" sz="1600" i="1" dirty="0" err="1">
                <a:latin typeface="Corbel" panose="020B0503020204020204" pitchFamily="34" charset="0"/>
              </a:rPr>
              <a:t>Peyrin-Biroulet</a:t>
            </a:r>
            <a:r>
              <a:rPr lang="el-GR" sz="1600" i="1" dirty="0">
                <a:latin typeface="Corbel" panose="020B0503020204020204" pitchFamily="34" charset="0"/>
              </a:rPr>
              <a:t>, </a:t>
            </a:r>
            <a:r>
              <a:rPr lang="en-US" sz="1600" i="1" dirty="0">
                <a:latin typeface="Corbel" panose="020B0503020204020204" pitchFamily="34" charset="0"/>
              </a:rPr>
              <a:t>Adv Ther 2021</a:t>
            </a:r>
            <a:endParaRPr lang="en-US" sz="1600" b="1" i="1" dirty="0">
              <a:latin typeface="Corbel" panose="020B050302020402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FBF5056-EA65-4495-B5C2-798FB2C630FE}"/>
              </a:ext>
            </a:extLst>
          </p:cNvPr>
          <p:cNvSpPr/>
          <p:nvPr/>
        </p:nvSpPr>
        <p:spPr>
          <a:xfrm>
            <a:off x="285701" y="3131127"/>
            <a:ext cx="6469602" cy="1819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Το </a:t>
            </a:r>
            <a:r>
              <a:rPr lang="en-US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upadacitinib </a:t>
            </a:r>
            <a:r>
              <a:rPr lang="el-GR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οδήγησε σε επίτευξη και διατήρηση της βελτίωσης στην ποιότητα ζωής και την παραγωγικότητα σε ασθενείς  με νόσο </a:t>
            </a:r>
            <a:r>
              <a:rPr lang="en-US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Crohn </a:t>
            </a:r>
            <a:endParaRPr lang="el-GR" sz="24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9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AAFB-8DD4-4E53-88B6-F5CF8FF0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6F961-455C-4CBB-A7AD-B69598C13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9696"/>
            <a:ext cx="10515600" cy="13482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HKK (+++) </a:t>
            </a:r>
            <a:r>
              <a:rPr lang="el-GR" dirty="0"/>
              <a:t>σε στάδια </a:t>
            </a:r>
            <a:r>
              <a:rPr lang="en-US" dirty="0"/>
              <a:t>F3</a:t>
            </a:r>
            <a:r>
              <a:rPr lang="el-GR" dirty="0"/>
              <a:t>/</a:t>
            </a:r>
            <a:r>
              <a:rPr lang="en-US" dirty="0"/>
              <a:t>F4 </a:t>
            </a:r>
            <a:endParaRPr lang="el-GR" dirty="0"/>
          </a:p>
          <a:p>
            <a:r>
              <a:rPr lang="el-GR" dirty="0"/>
              <a:t>Αύξηση</a:t>
            </a:r>
            <a:r>
              <a:rPr lang="el-GR" b="1" dirty="0"/>
              <a:t> ΣΔ2</a:t>
            </a:r>
            <a:r>
              <a:rPr lang="el-GR" dirty="0"/>
              <a:t>, </a:t>
            </a:r>
            <a:r>
              <a:rPr lang="el-GR" b="1" dirty="0"/>
              <a:t>ΑΥ</a:t>
            </a:r>
            <a:r>
              <a:rPr lang="el-GR" dirty="0"/>
              <a:t> &amp; </a:t>
            </a:r>
            <a:r>
              <a:rPr lang="el-GR" b="1" dirty="0"/>
              <a:t>μειωμένη </a:t>
            </a:r>
            <a:r>
              <a:rPr lang="en-US" b="1" dirty="0"/>
              <a:t>(eGFR) </a:t>
            </a:r>
            <a:r>
              <a:rPr lang="el-GR" dirty="0"/>
              <a:t>στο </a:t>
            </a:r>
            <a:r>
              <a:rPr lang="el-GR" dirty="0" err="1"/>
              <a:t>στ</a:t>
            </a:r>
            <a:r>
              <a:rPr lang="el-GR" dirty="0"/>
              <a:t>.</a:t>
            </a:r>
            <a:r>
              <a:rPr lang="en-US" dirty="0"/>
              <a:t> F4 </a:t>
            </a:r>
            <a:r>
              <a:rPr lang="el-GR" dirty="0"/>
              <a:t>   ΑΛΛΑ</a:t>
            </a:r>
          </a:p>
          <a:p>
            <a:r>
              <a:rPr lang="el-GR" dirty="0"/>
              <a:t>ΌΧΙ περισσότερα καρδιακά επεισόδια ή άλλοι καρκίνοι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74DA9-66BB-4E21-82D2-5576DA13A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7" y="1104446"/>
            <a:ext cx="5657850" cy="392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0E11A-D66E-4165-8A41-C8DFDE117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04446"/>
            <a:ext cx="5629275" cy="3905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49560-37F8-42EE-979A-68505FCFC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97" y="28121"/>
            <a:ext cx="7772400" cy="1076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F1FD13-281A-4B9C-B912-EAD2F7BE5B15}"/>
              </a:ext>
            </a:extLst>
          </p:cNvPr>
          <p:cNvSpPr txBox="1"/>
          <p:nvPr/>
        </p:nvSpPr>
        <p:spPr>
          <a:xfrm>
            <a:off x="9223624" y="550681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Sanyal A. et al.</a:t>
            </a:r>
          </a:p>
          <a:p>
            <a:r>
              <a:rPr lang="en-US" i="1" dirty="0"/>
              <a:t>NEJM 2021; 385:1559-69</a:t>
            </a:r>
            <a:r>
              <a:rPr lang="en-US" dirty="0"/>
              <a:t>.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6E08DE3D-FD4F-420A-8D0E-AF1A5F41FB18}"/>
              </a:ext>
            </a:extLst>
          </p:cNvPr>
          <p:cNvSpPr/>
          <p:nvPr/>
        </p:nvSpPr>
        <p:spPr>
          <a:xfrm>
            <a:off x="1152523" y="28121"/>
            <a:ext cx="9886951" cy="1076325"/>
          </a:xfrm>
          <a:prstGeom prst="frame">
            <a:avLst>
              <a:gd name="adj1" fmla="val 3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73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A29A-0715-4F79-8FB7-DF7F192A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FE-C030-410A-975C-F1D9634E7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41" y="2992582"/>
            <a:ext cx="10909915" cy="3643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Systematic review and individual patient data meta-analysis - 11 cohorts - 212 patients - to estimate whether</a:t>
            </a:r>
          </a:p>
          <a:p>
            <a:r>
              <a:rPr lang="en-US" b="1" dirty="0"/>
              <a:t>patient</a:t>
            </a:r>
            <a:r>
              <a:rPr lang="en-US" dirty="0"/>
              <a:t> characteristics</a:t>
            </a:r>
          </a:p>
          <a:p>
            <a:r>
              <a:rPr lang="en-US" b="1" dirty="0"/>
              <a:t>gastrointestinal angiodysplasia </a:t>
            </a:r>
            <a:r>
              <a:rPr lang="en-US" dirty="0"/>
              <a:t>characteristics </a:t>
            </a:r>
          </a:p>
          <a:p>
            <a:r>
              <a:rPr lang="en-US" b="1" dirty="0"/>
              <a:t>treatment </a:t>
            </a:r>
            <a:r>
              <a:rPr lang="en-US" dirty="0"/>
              <a:t>characteristics </a:t>
            </a:r>
            <a:r>
              <a:rPr lang="en-US" b="1" dirty="0"/>
              <a:t>affect clinical response</a:t>
            </a:r>
          </a:p>
          <a:p>
            <a:pPr marL="0" indent="0">
              <a:buNone/>
            </a:pPr>
            <a:r>
              <a:rPr lang="en-US" sz="2400" b="0" i="1" dirty="0">
                <a:solidFill>
                  <a:srgbClr val="4D8055"/>
                </a:solidFill>
                <a:effectLst/>
                <a:latin typeface="BlinkMacSystemFont"/>
              </a:rPr>
              <a:t>                                                   Lancet Gastroenterol Hepatol. 2021 Nov;6(11):922-932.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F45A0-60DF-4635-A73F-FBD68799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4" y="0"/>
            <a:ext cx="11671071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17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67F3-6A43-43B8-A474-89A1C34F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3C5D4-2176-4049-AF8B-5226A8C84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A5276-3544-4427-A7DB-79A100DD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09" y="1963355"/>
            <a:ext cx="7838982" cy="4894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01153F-F9E8-4F49-9694-BA467CE9F6FD}"/>
              </a:ext>
            </a:extLst>
          </p:cNvPr>
          <p:cNvSpPr txBox="1"/>
          <p:nvPr/>
        </p:nvSpPr>
        <p:spPr>
          <a:xfrm>
            <a:off x="461639" y="203125"/>
            <a:ext cx="113811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Significant </a:t>
            </a:r>
            <a:r>
              <a:rPr lang="en-US" sz="3200" b="1" dirty="0"/>
              <a:t>decrease in red blood cell transfusions </a:t>
            </a:r>
            <a:r>
              <a:rPr lang="en-US" sz="3200" dirty="0"/>
              <a:t>during a median of 12 months of treatment in the vast majority of patients, which was associated with an </a:t>
            </a:r>
            <a:r>
              <a:rPr lang="en-US" sz="3200" b="1" dirty="0"/>
              <a:t>increase in </a:t>
            </a:r>
            <a:r>
              <a:rPr lang="en-US" sz="3200" b="1" dirty="0" err="1"/>
              <a:t>haemoglobin</a:t>
            </a:r>
            <a:r>
              <a:rPr lang="en-US" sz="3200" b="1" dirty="0"/>
              <a:t> concentrations</a:t>
            </a:r>
            <a:r>
              <a:rPr lang="en-US" sz="3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8ABCA-DEA2-440B-AA4A-FB0B35D3E5AC}"/>
              </a:ext>
            </a:extLst>
          </p:cNvPr>
          <p:cNvSpPr txBox="1"/>
          <p:nvPr/>
        </p:nvSpPr>
        <p:spPr>
          <a:xfrm>
            <a:off x="8384220" y="5846544"/>
            <a:ext cx="3458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4D8055"/>
                </a:solidFill>
                <a:effectLst/>
                <a:latin typeface="BlinkMacSystemFont"/>
              </a:rPr>
              <a:t>Lancet Gastroenterol Hepatol. 2021; 6 :922-932.</a:t>
            </a:r>
            <a:endParaRPr lang="en-US" dirty="0"/>
          </a:p>
        </p:txBody>
      </p:sp>
      <p:sp>
        <p:nvSpPr>
          <p:cNvPr id="8" name="Πλαίσιο 4">
            <a:extLst>
              <a:ext uri="{FF2B5EF4-FFF2-40B4-BE49-F238E27FC236}">
                <a16:creationId xmlns:a16="http://schemas.microsoft.com/office/drawing/2014/main" id="{7741B4F8-FAC6-4173-8FAF-4937B7F13644}"/>
              </a:ext>
            </a:extLst>
          </p:cNvPr>
          <p:cNvSpPr/>
          <p:nvPr/>
        </p:nvSpPr>
        <p:spPr>
          <a:xfrm>
            <a:off x="4996874" y="5504873"/>
            <a:ext cx="1487053" cy="1347003"/>
          </a:xfrm>
          <a:prstGeom prst="frame">
            <a:avLst>
              <a:gd name="adj1" fmla="val 14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0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2566-3BB7-4E9A-B3BC-DEBA3385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-392836"/>
            <a:ext cx="10515600" cy="7048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DBF91-B734-4326-97E3-2A19EBD4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204188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C2A42-F3AC-445E-A997-DCDDD0E0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1" y="416788"/>
            <a:ext cx="5133975" cy="5819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B973F-7786-4F16-9B75-1AF7F0F8D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56" y="419432"/>
            <a:ext cx="4905375" cy="5798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1CD56F-6A81-4833-B984-4BA9549632C4}"/>
              </a:ext>
            </a:extLst>
          </p:cNvPr>
          <p:cNvSpPr txBox="1"/>
          <p:nvPr/>
        </p:nvSpPr>
        <p:spPr>
          <a:xfrm>
            <a:off x="3305453" y="1507854"/>
            <a:ext cx="27284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stomach had worse treatment response </a:t>
            </a:r>
            <a:r>
              <a:rPr lang="en-US" dirty="0"/>
              <a:t>than in other gastrointestinal locations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9D756-0D6F-4F2B-B298-9B850CCEEAA5}"/>
              </a:ext>
            </a:extLst>
          </p:cNvPr>
          <p:cNvSpPr txBox="1"/>
          <p:nvPr/>
        </p:nvSpPr>
        <p:spPr>
          <a:xfrm>
            <a:off x="8655727" y="1507853"/>
            <a:ext cx="23681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octreotide</a:t>
            </a:r>
            <a:r>
              <a:rPr lang="en-US" dirty="0"/>
              <a:t> was associated with better treatment response than </a:t>
            </a:r>
            <a:r>
              <a:rPr lang="en-US" dirty="0" err="1"/>
              <a:t>lanreotide</a:t>
            </a:r>
            <a:r>
              <a:rPr lang="en-US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1AA16D-17C5-433A-9051-F7B2960E3A75}"/>
              </a:ext>
            </a:extLst>
          </p:cNvPr>
          <p:cNvSpPr txBox="1"/>
          <p:nvPr/>
        </p:nvSpPr>
        <p:spPr>
          <a:xfrm>
            <a:off x="3745266" y="632493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4D8055"/>
                </a:solidFill>
                <a:effectLst/>
                <a:latin typeface="BlinkMacSystemFont"/>
              </a:rPr>
              <a:t>Lancet Gastroenterol Hepatol. 2021 Nov;6(11):922-932.</a:t>
            </a:r>
            <a:endParaRPr lang="en-US" dirty="0"/>
          </a:p>
        </p:txBody>
      </p:sp>
      <p:sp>
        <p:nvSpPr>
          <p:cNvPr id="10" name="Πλαίσιο 4">
            <a:extLst>
              <a:ext uri="{FF2B5EF4-FFF2-40B4-BE49-F238E27FC236}">
                <a16:creationId xmlns:a16="http://schemas.microsoft.com/office/drawing/2014/main" id="{172C7AFE-C1FB-4D0D-B047-64B9D6A4736C}"/>
              </a:ext>
            </a:extLst>
          </p:cNvPr>
          <p:cNvSpPr/>
          <p:nvPr/>
        </p:nvSpPr>
        <p:spPr>
          <a:xfrm>
            <a:off x="3305453" y="1507853"/>
            <a:ext cx="2532202" cy="1113889"/>
          </a:xfrm>
          <a:prstGeom prst="frame">
            <a:avLst>
              <a:gd name="adj1" fmla="val 14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Πλαίσιο 4">
            <a:extLst>
              <a:ext uri="{FF2B5EF4-FFF2-40B4-BE49-F238E27FC236}">
                <a16:creationId xmlns:a16="http://schemas.microsoft.com/office/drawing/2014/main" id="{E4812186-1EAC-435F-810D-9BAAF7652C2B}"/>
              </a:ext>
            </a:extLst>
          </p:cNvPr>
          <p:cNvSpPr/>
          <p:nvPr/>
        </p:nvSpPr>
        <p:spPr>
          <a:xfrm>
            <a:off x="8649001" y="1469907"/>
            <a:ext cx="2203726" cy="1151835"/>
          </a:xfrm>
          <a:prstGeom prst="frame">
            <a:avLst>
              <a:gd name="adj1" fmla="val 14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C533-5D0A-45EB-A276-9D5A7AED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566"/>
          </a:xfrm>
        </p:spPr>
        <p:txBody>
          <a:bodyPr/>
          <a:lstStyle/>
          <a:p>
            <a:pPr algn="ctr"/>
            <a:r>
              <a:rPr lang="el-GR" i="1" dirty="0"/>
              <a:t>Συγγραφείς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425F-2EC9-4474-9532-26BEFE37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6" y="1871807"/>
            <a:ext cx="3629024" cy="4351338"/>
          </a:xfrm>
        </p:spPr>
        <p:txBody>
          <a:bodyPr/>
          <a:lstStyle/>
          <a:p>
            <a:pPr marL="0" indent="0">
              <a:buNone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Ε.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Ζαμπέλη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Γ.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Λεωνιδάκης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Γ.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Αξιάρης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Ε.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Παπαθανασίου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Μ.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Τζάκρη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Α. Ιωάννου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77BA9-04BE-4FF1-A971-100AE499B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2" y="640122"/>
            <a:ext cx="2871451" cy="2080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1172EF-8EA4-4087-A7D7-5FDACF295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02" y="3083892"/>
            <a:ext cx="2871451" cy="2797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33F09-6279-4C94-8385-F619BA643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292" y="640122"/>
            <a:ext cx="2274534" cy="2535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ADDFFA-6C5B-4F88-9815-ABFA5BF2C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292" y="3609974"/>
            <a:ext cx="2281565" cy="2271425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13BA41C2-BE50-495C-930D-E37576FC8053}"/>
              </a:ext>
            </a:extLst>
          </p:cNvPr>
          <p:cNvSpPr/>
          <p:nvPr/>
        </p:nvSpPr>
        <p:spPr>
          <a:xfrm>
            <a:off x="4220120" y="1265382"/>
            <a:ext cx="4111080" cy="4616018"/>
          </a:xfrm>
          <a:prstGeom prst="frame">
            <a:avLst>
              <a:gd name="adj1" fmla="val 3567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7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3F3DD-FCD8-429A-8871-6DB0B8BE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Disease Etiology Trends Among Adult Liver Transplantation Waiting List Registrants in the USA - 2019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D54AA-0596-4369-A7BE-247291F8A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17371-CECC-4CF5-B930-2F5B4A3757FE}"/>
              </a:ext>
            </a:extLst>
          </p:cNvPr>
          <p:cNvSpPr txBox="1"/>
          <p:nvPr/>
        </p:nvSpPr>
        <p:spPr>
          <a:xfrm>
            <a:off x="7962900" y="1030723"/>
            <a:ext cx="412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JAMA Network Open. 2020;3(2):e1920294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13F6F6-5CF5-44EB-81B0-78D5B8AD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4352"/>
            <a:ext cx="5867400" cy="4255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99B0A8-AD67-406B-953D-61E1AB17B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89" y="836554"/>
            <a:ext cx="1237421" cy="1668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3DB98E-12B8-4A44-8896-0B08A0044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910" y="2048018"/>
            <a:ext cx="5662401" cy="4110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04C812-A622-409C-BF62-942733CF2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2" y="1571885"/>
            <a:ext cx="5840584" cy="42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872F-7D3E-4857-9E80-0401522D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17268-DB97-430B-B975-C31E9D3BB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32" y="1422400"/>
            <a:ext cx="6112741" cy="4754563"/>
          </a:xfrm>
        </p:spPr>
        <p:txBody>
          <a:bodyPr>
            <a:normAutofit/>
          </a:bodyPr>
          <a:lstStyle/>
          <a:p>
            <a:r>
              <a:rPr lang="el-GR" dirty="0"/>
              <a:t>ΔΤΜ φ2, </a:t>
            </a:r>
            <a:r>
              <a:rPr lang="en-US" dirty="0"/>
              <a:t> </a:t>
            </a:r>
            <a:r>
              <a:rPr lang="el-GR" dirty="0"/>
              <a:t>ασθενών με </a:t>
            </a:r>
            <a:r>
              <a:rPr lang="en-US" b="1" dirty="0"/>
              <a:t>NASH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l-GR" b="1" dirty="0" err="1"/>
              <a:t>ίνωση</a:t>
            </a:r>
            <a:r>
              <a:rPr lang="el-GR" b="1" dirty="0"/>
              <a:t> </a:t>
            </a:r>
            <a:r>
              <a:rPr lang="en-US" b="1" dirty="0"/>
              <a:t>F1, F2, </a:t>
            </a:r>
            <a:r>
              <a:rPr lang="el-GR" b="1" dirty="0"/>
              <a:t>ή</a:t>
            </a:r>
            <a:r>
              <a:rPr lang="en-US" b="1" dirty="0"/>
              <a:t> F3. </a:t>
            </a:r>
            <a:endParaRPr lang="el-GR" b="1" dirty="0"/>
          </a:p>
          <a:p>
            <a:r>
              <a:rPr lang="el-GR" dirty="0"/>
              <a:t>Έλαβαν Υ/Δ </a:t>
            </a:r>
            <a:r>
              <a:rPr lang="el-GR" b="1" dirty="0" err="1"/>
              <a:t>σεμαγλουτίδη</a:t>
            </a:r>
            <a:r>
              <a:rPr lang="el-GR" b="1" dirty="0"/>
              <a:t> </a:t>
            </a:r>
            <a:r>
              <a:rPr lang="el-GR" dirty="0"/>
              <a:t>(αγωνιστής</a:t>
            </a:r>
            <a:r>
              <a:rPr lang="en-US" dirty="0"/>
              <a:t> GLP1) -</a:t>
            </a:r>
            <a:r>
              <a:rPr lang="el-GR" dirty="0"/>
              <a:t> </a:t>
            </a:r>
            <a:r>
              <a:rPr lang="en-US" dirty="0"/>
              <a:t>0.1, 0.2, </a:t>
            </a:r>
            <a:r>
              <a:rPr lang="el-GR" dirty="0"/>
              <a:t>ή</a:t>
            </a:r>
            <a:r>
              <a:rPr lang="en-US" dirty="0"/>
              <a:t> 0.4 mg </a:t>
            </a:r>
            <a:r>
              <a:rPr lang="el-GR" dirty="0"/>
              <a:t>ή </a:t>
            </a:r>
            <a:r>
              <a:rPr lang="en-US" dirty="0"/>
              <a:t>placebo. </a:t>
            </a:r>
            <a:endParaRPr lang="el-GR" dirty="0"/>
          </a:p>
          <a:p>
            <a:r>
              <a:rPr lang="el-GR" dirty="0"/>
              <a:t>1γενές ΚΣ: </a:t>
            </a:r>
            <a:r>
              <a:rPr lang="el-GR" b="1" dirty="0"/>
              <a:t>Λύση </a:t>
            </a:r>
            <a:r>
              <a:rPr lang="en-US" b="1" dirty="0"/>
              <a:t>NASH </a:t>
            </a:r>
            <a:r>
              <a:rPr lang="el-GR" dirty="0"/>
              <a:t>Χωρίς επιδείνωση </a:t>
            </a:r>
            <a:r>
              <a:rPr lang="el-GR" dirty="0" err="1"/>
              <a:t>ίνωσης</a:t>
            </a:r>
            <a:endParaRPr lang="el-GR" dirty="0"/>
          </a:p>
          <a:p>
            <a:r>
              <a:rPr lang="el-GR" dirty="0"/>
              <a:t>2γενές ΚΣ: </a:t>
            </a:r>
            <a:r>
              <a:rPr lang="el-GR" b="1" dirty="0"/>
              <a:t>Βελτίωση </a:t>
            </a:r>
            <a:r>
              <a:rPr lang="el-GR" b="1" dirty="0" err="1"/>
              <a:t>ίνωσης</a:t>
            </a:r>
            <a:r>
              <a:rPr lang="el-GR" b="1" dirty="0"/>
              <a:t> </a:t>
            </a:r>
            <a:r>
              <a:rPr lang="el-GR" dirty="0"/>
              <a:t>χωρίς επιδείνωση </a:t>
            </a:r>
            <a:r>
              <a:rPr lang="en-US" dirty="0"/>
              <a:t>NASH </a:t>
            </a:r>
            <a:r>
              <a:rPr lang="el-GR" dirty="0"/>
              <a:t>(σε </a:t>
            </a:r>
            <a:r>
              <a:rPr lang="en-US" dirty="0"/>
              <a:t>F2 </a:t>
            </a:r>
            <a:r>
              <a:rPr lang="el-GR" dirty="0"/>
              <a:t>ή</a:t>
            </a:r>
            <a:r>
              <a:rPr lang="en-US" dirty="0"/>
              <a:t> F3</a:t>
            </a:r>
            <a:r>
              <a:rPr lang="el-GR" dirty="0"/>
              <a:t>)</a:t>
            </a:r>
          </a:p>
          <a:p>
            <a:r>
              <a:rPr lang="en-US" dirty="0"/>
              <a:t> </a:t>
            </a:r>
            <a:r>
              <a:rPr lang="el-GR" dirty="0"/>
              <a:t>Επετεύχθη </a:t>
            </a:r>
            <a:r>
              <a:rPr lang="el-GR" b="1" dirty="0"/>
              <a:t>Λύση </a:t>
            </a:r>
            <a:r>
              <a:rPr lang="en-US" b="1" dirty="0"/>
              <a:t>NASH </a:t>
            </a:r>
            <a:endParaRPr lang="el-GR" b="1" dirty="0"/>
          </a:p>
          <a:p>
            <a:r>
              <a:rPr lang="el-GR" dirty="0"/>
              <a:t>ΑΛΛΑ ΌΧΙ και βελτίωση της </a:t>
            </a:r>
            <a:r>
              <a:rPr lang="el-GR" dirty="0" err="1"/>
              <a:t>ίνωσης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88744-9629-43C5-95A8-810C88938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164" y="2116026"/>
            <a:ext cx="4514504" cy="4222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006DC6-7672-4379-9E5B-1DB21932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258761"/>
            <a:ext cx="8372475" cy="1057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18EFD6-94C0-4150-8D5E-7FA14C757EEA}"/>
              </a:ext>
            </a:extLst>
          </p:cNvPr>
          <p:cNvSpPr txBox="1"/>
          <p:nvPr/>
        </p:nvSpPr>
        <p:spPr>
          <a:xfrm>
            <a:off x="9144000" y="1363333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Newsome P et al. </a:t>
            </a:r>
          </a:p>
          <a:p>
            <a:r>
              <a:rPr lang="en-US" i="1" dirty="0"/>
              <a:t>NEJM 2021; 384:1113-24</a:t>
            </a:r>
            <a:r>
              <a:rPr lang="en-US" dirty="0"/>
              <a:t>.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E417322-2EC7-4478-9CD9-8F8E4E821356}"/>
              </a:ext>
            </a:extLst>
          </p:cNvPr>
          <p:cNvSpPr/>
          <p:nvPr/>
        </p:nvSpPr>
        <p:spPr>
          <a:xfrm>
            <a:off x="10282237" y="3667125"/>
            <a:ext cx="795338" cy="171450"/>
          </a:xfrm>
          <a:prstGeom prst="frame">
            <a:avLst>
              <a:gd name="adj1" fmla="val 20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B4AD9D9-8086-47E5-A45D-2396287F9B94}"/>
              </a:ext>
            </a:extLst>
          </p:cNvPr>
          <p:cNvSpPr/>
          <p:nvPr/>
        </p:nvSpPr>
        <p:spPr>
          <a:xfrm>
            <a:off x="1152523" y="235112"/>
            <a:ext cx="9886951" cy="1104572"/>
          </a:xfrm>
          <a:prstGeom prst="frame">
            <a:avLst>
              <a:gd name="adj1" fmla="val 3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2D1D-4BA4-4E38-85BB-19325F39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3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07FB8-A8D7-4975-B049-C25F5559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24000"/>
            <a:ext cx="5048250" cy="465296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ΔΤΜ φ2</a:t>
            </a:r>
            <a:r>
              <a:rPr lang="en-US" dirty="0"/>
              <a:t>b</a:t>
            </a:r>
            <a:r>
              <a:rPr lang="el-GR" dirty="0"/>
              <a:t>, </a:t>
            </a:r>
            <a:r>
              <a:rPr lang="en-US" dirty="0"/>
              <a:t> </a:t>
            </a:r>
            <a:r>
              <a:rPr lang="el-GR" dirty="0"/>
              <a:t>ασθενών με </a:t>
            </a:r>
            <a:r>
              <a:rPr lang="en-US" b="1" dirty="0"/>
              <a:t>NASH</a:t>
            </a:r>
            <a:r>
              <a:rPr lang="el-GR" b="1" dirty="0"/>
              <a:t> χωρίς κίρρωση</a:t>
            </a:r>
          </a:p>
          <a:p>
            <a:r>
              <a:rPr lang="el-GR" dirty="0"/>
              <a:t>Έλαβαν </a:t>
            </a:r>
            <a:r>
              <a:rPr lang="en-US" b="1" dirty="0" err="1"/>
              <a:t>lanifibranor</a:t>
            </a:r>
            <a:r>
              <a:rPr lang="en-US" b="1" dirty="0"/>
              <a:t> </a:t>
            </a:r>
            <a:r>
              <a:rPr lang="en-US" dirty="0"/>
              <a:t>800 mg </a:t>
            </a:r>
            <a:r>
              <a:rPr lang="el-GR" dirty="0"/>
              <a:t> ή </a:t>
            </a:r>
            <a:r>
              <a:rPr lang="en-US" dirty="0"/>
              <a:t>1200 mg </a:t>
            </a:r>
            <a:r>
              <a:rPr lang="el-GR" dirty="0"/>
              <a:t>ή </a:t>
            </a:r>
            <a:r>
              <a:rPr lang="en-US" dirty="0"/>
              <a:t>placebo </a:t>
            </a:r>
            <a:endParaRPr lang="el-GR" dirty="0"/>
          </a:p>
          <a:p>
            <a:r>
              <a:rPr lang="el-GR" dirty="0"/>
              <a:t>1γενές ΚΣ: </a:t>
            </a:r>
            <a:r>
              <a:rPr lang="el-GR" b="1" dirty="0"/>
              <a:t>Μείωση του δείκτη </a:t>
            </a:r>
            <a:r>
              <a:rPr lang="en-US" b="1" dirty="0"/>
              <a:t>SAF-A </a:t>
            </a:r>
            <a:r>
              <a:rPr lang="en-US" dirty="0"/>
              <a:t>(</a:t>
            </a:r>
            <a:r>
              <a:rPr lang="el-GR" dirty="0"/>
              <a:t>0-4, </a:t>
            </a:r>
            <a:r>
              <a:rPr lang="en-US" dirty="0"/>
              <a:t>the activity part of the Steatosis, Activity, Fibrosis</a:t>
            </a:r>
            <a:r>
              <a:rPr lang="el-GR" dirty="0"/>
              <a:t>) </a:t>
            </a:r>
            <a:r>
              <a:rPr lang="el-GR" b="1" dirty="0"/>
              <a:t>κατά 2 μονάδες </a:t>
            </a:r>
            <a:r>
              <a:rPr lang="el-GR" dirty="0"/>
              <a:t>χωρίς επιδείνωση </a:t>
            </a:r>
            <a:r>
              <a:rPr lang="el-GR" dirty="0" err="1"/>
              <a:t>ίνωσης</a:t>
            </a:r>
            <a:endParaRPr lang="el-GR" dirty="0"/>
          </a:p>
          <a:p>
            <a:r>
              <a:rPr lang="el-GR" dirty="0"/>
              <a:t>2γενές ΚΣ: </a:t>
            </a:r>
            <a:r>
              <a:rPr lang="el-GR" b="1" dirty="0"/>
              <a:t>Λύση της </a:t>
            </a:r>
            <a:r>
              <a:rPr lang="en-US" b="1" dirty="0"/>
              <a:t>NASH</a:t>
            </a:r>
            <a:r>
              <a:rPr lang="el-GR" b="1" dirty="0"/>
              <a:t> </a:t>
            </a:r>
            <a:r>
              <a:rPr lang="el-GR" dirty="0"/>
              <a:t>&amp; </a:t>
            </a:r>
            <a:r>
              <a:rPr lang="el-GR" b="1" dirty="0"/>
              <a:t>Βελτίωση της  </a:t>
            </a:r>
            <a:r>
              <a:rPr lang="el-GR" b="1" dirty="0" err="1"/>
              <a:t>ίνωσης</a:t>
            </a:r>
            <a:r>
              <a:rPr lang="el-GR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822FA-0BAD-4A17-8E30-230E55727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51" y="230188"/>
            <a:ext cx="7067550" cy="6858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1004B5A-1E91-455F-B30A-E1010B4D216C}"/>
              </a:ext>
            </a:extLst>
          </p:cNvPr>
          <p:cNvSpPr/>
          <p:nvPr/>
        </p:nvSpPr>
        <p:spPr>
          <a:xfrm>
            <a:off x="2175013" y="139148"/>
            <a:ext cx="7702826" cy="812386"/>
          </a:xfrm>
          <a:prstGeom prst="frame">
            <a:avLst>
              <a:gd name="adj1" fmla="val 3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8CEB2-958F-4C22-B0B8-98E48ADD7F42}"/>
              </a:ext>
            </a:extLst>
          </p:cNvPr>
          <p:cNvSpPr txBox="1"/>
          <p:nvPr/>
        </p:nvSpPr>
        <p:spPr>
          <a:xfrm>
            <a:off x="9746974" y="915988"/>
            <a:ext cx="2581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/>
              <a:t>Francque</a:t>
            </a:r>
            <a:r>
              <a:rPr lang="en-US" i="1" dirty="0"/>
              <a:t> S et al. NEJM </a:t>
            </a:r>
          </a:p>
          <a:p>
            <a:r>
              <a:rPr lang="en-US" i="1" dirty="0"/>
              <a:t>2021; 385:1547-58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D78181-3BA7-4AA4-922F-AFC1C1A6C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28375"/>
            <a:ext cx="5877356" cy="2845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514D4C-F0EB-48E0-A8C2-E87DD8AB146C}"/>
              </a:ext>
            </a:extLst>
          </p:cNvPr>
          <p:cNvSpPr txBox="1"/>
          <p:nvPr/>
        </p:nvSpPr>
        <p:spPr>
          <a:xfrm>
            <a:off x="6026426" y="4796731"/>
            <a:ext cx="58773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Μείωση </a:t>
            </a:r>
            <a:r>
              <a:rPr lang="en-US" sz="2800" b="1" dirty="0"/>
              <a:t>SAF-A ≥</a:t>
            </a:r>
            <a:r>
              <a:rPr lang="el-GR" sz="2800" dirty="0"/>
              <a:t>2 χωρίς επιδείνωση </a:t>
            </a:r>
            <a:r>
              <a:rPr lang="el-GR" sz="2800" dirty="0" err="1"/>
              <a:t>ίνωσης</a:t>
            </a:r>
            <a:r>
              <a:rPr lang="el-GR" sz="2800" dirty="0"/>
              <a:t> επετεύχθη μετά από </a:t>
            </a:r>
            <a:r>
              <a:rPr lang="en-US" sz="2800" b="1" dirty="0" err="1"/>
              <a:t>lanifibranor</a:t>
            </a:r>
            <a:r>
              <a:rPr lang="el-GR" sz="2800" b="1" dirty="0"/>
              <a:t> </a:t>
            </a:r>
            <a:r>
              <a:rPr lang="en-US" sz="2800" b="1" dirty="0"/>
              <a:t>1200mg </a:t>
            </a:r>
            <a:r>
              <a:rPr lang="en-US" sz="2800" dirty="0"/>
              <a:t>vs placebo </a:t>
            </a:r>
            <a:endParaRPr lang="el-GR" sz="2800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062BD95-37B1-4936-A933-50951B0DA891}"/>
              </a:ext>
            </a:extLst>
          </p:cNvPr>
          <p:cNvSpPr/>
          <p:nvPr/>
        </p:nvSpPr>
        <p:spPr>
          <a:xfrm>
            <a:off x="11620500" y="2466109"/>
            <a:ext cx="428626" cy="181842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B0DA-50B5-4C81-B762-BD833550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5" y="212436"/>
            <a:ext cx="11425380" cy="78769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Efficacy and Safety of </a:t>
            </a:r>
            <a:r>
              <a:rPr lang="en-US" sz="2800" b="1" dirty="0" err="1"/>
              <a:t>Aldafermin</a:t>
            </a:r>
            <a:r>
              <a:rPr lang="en-US" sz="2800" b="1" dirty="0"/>
              <a:t>, an Engineered FGF19 Analog, in a Randomized, Double-Blind, Placebo-Controlled Trial of Patients With NASH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AE88-F3C9-4CAE-8106-50E3415E7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94909"/>
            <a:ext cx="10515600" cy="1882054"/>
          </a:xfrm>
        </p:spPr>
        <p:txBody>
          <a:bodyPr>
            <a:normAutofit/>
          </a:bodyPr>
          <a:lstStyle/>
          <a:p>
            <a:r>
              <a:rPr lang="el-GR" dirty="0"/>
              <a:t>ΔΤΜ φ2, </a:t>
            </a:r>
            <a:r>
              <a:rPr lang="en-US" dirty="0"/>
              <a:t> </a:t>
            </a:r>
            <a:r>
              <a:rPr lang="el-GR" dirty="0"/>
              <a:t>ασθενών με </a:t>
            </a:r>
            <a:r>
              <a:rPr lang="en-US" b="1" dirty="0"/>
              <a:t>NASH</a:t>
            </a:r>
            <a:r>
              <a:rPr lang="el-GR" b="1" dirty="0"/>
              <a:t> (</a:t>
            </a:r>
            <a:r>
              <a:rPr lang="en-US" dirty="0"/>
              <a:t>Score ≥4</a:t>
            </a:r>
            <a:r>
              <a:rPr lang="el-GR" dirty="0"/>
              <a:t>), </a:t>
            </a:r>
            <a:r>
              <a:rPr lang="el-GR" b="1" dirty="0"/>
              <a:t>χωρίς κίρρωση</a:t>
            </a:r>
            <a:r>
              <a:rPr lang="en-US" b="1" dirty="0"/>
              <a:t> (F2,F3)</a:t>
            </a:r>
          </a:p>
          <a:p>
            <a:r>
              <a:rPr lang="el-GR" dirty="0"/>
              <a:t>1γενές ΚΣ: </a:t>
            </a:r>
            <a:r>
              <a:rPr lang="el-GR" b="1" dirty="0"/>
              <a:t>Μείωση </a:t>
            </a:r>
            <a:r>
              <a:rPr lang="en-US" b="1" dirty="0"/>
              <a:t>% </a:t>
            </a:r>
            <a:r>
              <a:rPr lang="el-GR" b="1" dirty="0"/>
              <a:t>λίπους στο ήπαρ </a:t>
            </a:r>
            <a:r>
              <a:rPr lang="en-US" b="1" dirty="0"/>
              <a:t>(MRI) </a:t>
            </a:r>
          </a:p>
          <a:p>
            <a:r>
              <a:rPr lang="el-GR" dirty="0"/>
              <a:t>2γενές ΚΣ: </a:t>
            </a:r>
            <a:r>
              <a:rPr lang="el-GR" b="1" dirty="0"/>
              <a:t>Λύση της </a:t>
            </a:r>
            <a:r>
              <a:rPr lang="en-US" b="1" dirty="0"/>
              <a:t>NASH</a:t>
            </a:r>
            <a:r>
              <a:rPr lang="el-GR" b="1" dirty="0"/>
              <a:t> </a:t>
            </a:r>
            <a:r>
              <a:rPr lang="el-GR" dirty="0"/>
              <a:t>&amp; </a:t>
            </a:r>
            <a:r>
              <a:rPr lang="el-GR" b="1" dirty="0"/>
              <a:t>Βελτίωση της  </a:t>
            </a:r>
            <a:r>
              <a:rPr lang="el-GR" b="1" dirty="0" err="1"/>
              <a:t>ίνωσης</a:t>
            </a:r>
            <a:r>
              <a:rPr lang="el-GR" b="1" dirty="0"/>
              <a:t> </a:t>
            </a:r>
          </a:p>
          <a:p>
            <a:endParaRPr lang="el-GR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C7EBB-E14F-401C-AF94-C561C45B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33487"/>
            <a:ext cx="8763000" cy="2581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532CB4-794B-4620-90B9-6A8CB6719E51}"/>
              </a:ext>
            </a:extLst>
          </p:cNvPr>
          <p:cNvSpPr txBox="1"/>
          <p:nvPr/>
        </p:nvSpPr>
        <p:spPr>
          <a:xfrm>
            <a:off x="10160000" y="1000126"/>
            <a:ext cx="18195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Harrison S et al. Gastro 2021; 160:219–231</a:t>
            </a: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E65B2A56-6955-4236-BEBD-D8C1B855F220}"/>
              </a:ext>
            </a:extLst>
          </p:cNvPr>
          <p:cNvSpPr/>
          <p:nvPr/>
        </p:nvSpPr>
        <p:spPr>
          <a:xfrm>
            <a:off x="0" y="1000125"/>
            <a:ext cx="3352800" cy="2290329"/>
          </a:xfrm>
          <a:prstGeom prst="rightArrowCallout">
            <a:avLst>
              <a:gd name="adj1" fmla="val 4948"/>
              <a:gd name="adj2" fmla="val 7020"/>
              <a:gd name="adj3" fmla="val 25000"/>
              <a:gd name="adj4" fmla="val 549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Ανάλογο</a:t>
            </a:r>
            <a:r>
              <a:rPr lang="en-US" b="1" dirty="0">
                <a:solidFill>
                  <a:schemeClr val="tx1"/>
                </a:solidFill>
              </a:rPr>
              <a:t> FGF19</a:t>
            </a:r>
            <a:r>
              <a:rPr lang="el-G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l-GR" b="1" i="1" dirty="0">
                <a:solidFill>
                  <a:schemeClr val="accent1"/>
                </a:solidFill>
              </a:rPr>
              <a:t>(Αυξητικού Παράγοντα 19 </a:t>
            </a:r>
            <a:r>
              <a:rPr lang="el-GR" b="1" i="1" dirty="0" err="1">
                <a:solidFill>
                  <a:schemeClr val="accent1"/>
                </a:solidFill>
              </a:rPr>
              <a:t>Ινοβλαστών</a:t>
            </a:r>
            <a:r>
              <a:rPr lang="el-GR" b="1" i="1" dirty="0">
                <a:solidFill>
                  <a:schemeClr val="accent1"/>
                </a:solidFill>
              </a:rPr>
              <a:t>)</a:t>
            </a:r>
            <a:endParaRPr lang="en-US" b="1" i="1" dirty="0">
              <a:solidFill>
                <a:schemeClr val="accent1"/>
              </a:solidFill>
            </a:endParaRPr>
          </a:p>
          <a:p>
            <a:pPr algn="ctr"/>
            <a:r>
              <a:rPr lang="el-GR" b="1" dirty="0" err="1">
                <a:solidFill>
                  <a:srgbClr val="C00000"/>
                </a:solidFill>
              </a:rPr>
              <a:t>Αναστέλει</a:t>
            </a:r>
            <a:r>
              <a:rPr lang="el-GR" b="1" dirty="0">
                <a:solidFill>
                  <a:srgbClr val="C00000"/>
                </a:solidFill>
              </a:rPr>
              <a:t> τη σύνθεση Χολικών αλάτων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6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2C26-1A4F-46C1-BA7C-18669C7A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85750"/>
            <a:ext cx="11452225" cy="71810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Efficacy and Safety of </a:t>
            </a:r>
            <a:r>
              <a:rPr lang="en-US" sz="2800" b="1" dirty="0" err="1"/>
              <a:t>Aldafermin</a:t>
            </a:r>
            <a:r>
              <a:rPr lang="en-US" sz="2800" b="1" dirty="0"/>
              <a:t>, an Engineered FGF19 Analog, in a Randomized, Double-Blind, Placebo-Controlled Trial of Patients With NASH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84767-F8A6-4704-BE4A-CE7E9187D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757"/>
            <a:ext cx="10515600" cy="1821309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</a:t>
            </a:r>
            <a:r>
              <a:rPr lang="en-US" dirty="0"/>
              <a:t> </a:t>
            </a:r>
            <a:r>
              <a:rPr lang="en-US" dirty="0" err="1"/>
              <a:t>aldafermin</a:t>
            </a:r>
            <a:r>
              <a:rPr lang="en-US" dirty="0"/>
              <a:t> </a:t>
            </a:r>
            <a:r>
              <a:rPr lang="el-GR" b="1" dirty="0"/>
              <a:t>μείωσε το λίπος στο ήπαρ </a:t>
            </a:r>
            <a:r>
              <a:rPr lang="en-US" dirty="0"/>
              <a:t>(</a:t>
            </a:r>
            <a:r>
              <a:rPr lang="el-GR" dirty="0"/>
              <a:t>μείωση</a:t>
            </a:r>
            <a:r>
              <a:rPr lang="en-US" dirty="0"/>
              <a:t> 7.7%) vs placebo (2.7%) – p=0.002</a:t>
            </a:r>
          </a:p>
          <a:p>
            <a:r>
              <a:rPr lang="el-GR" dirty="0"/>
              <a:t>Βελτίωση </a:t>
            </a:r>
            <a:r>
              <a:rPr lang="el-GR" dirty="0" err="1"/>
              <a:t>ίνωσης</a:t>
            </a:r>
            <a:r>
              <a:rPr lang="el-GR" dirty="0"/>
              <a:t> χωρίς επιδείνωση </a:t>
            </a:r>
            <a:r>
              <a:rPr lang="en-US" dirty="0"/>
              <a:t>NASH </a:t>
            </a:r>
            <a:r>
              <a:rPr lang="el-GR" dirty="0"/>
              <a:t>(</a:t>
            </a:r>
            <a:r>
              <a:rPr lang="en-US" dirty="0"/>
              <a:t>38%</a:t>
            </a:r>
            <a:r>
              <a:rPr lang="el-GR" dirty="0"/>
              <a:t> </a:t>
            </a:r>
            <a:r>
              <a:rPr lang="en-US" dirty="0"/>
              <a:t>vs</a:t>
            </a:r>
            <a:r>
              <a:rPr lang="el-GR" dirty="0"/>
              <a:t> 18%) </a:t>
            </a:r>
            <a:r>
              <a:rPr lang="en-US" dirty="0"/>
              <a:t>p=0.</a:t>
            </a:r>
            <a:r>
              <a:rPr lang="el-GR" dirty="0"/>
              <a:t>1</a:t>
            </a:r>
            <a:endParaRPr lang="en-US" dirty="0"/>
          </a:p>
          <a:p>
            <a:r>
              <a:rPr lang="el-GR" dirty="0"/>
              <a:t>Λύση </a:t>
            </a:r>
            <a:r>
              <a:rPr lang="en-US" dirty="0"/>
              <a:t>NASH </a:t>
            </a:r>
            <a:r>
              <a:rPr lang="el-GR" dirty="0"/>
              <a:t>χωρίς επιδείνωση της </a:t>
            </a:r>
            <a:r>
              <a:rPr lang="el-GR" dirty="0" err="1"/>
              <a:t>ίνωσης</a:t>
            </a:r>
            <a:r>
              <a:rPr lang="el-GR" dirty="0"/>
              <a:t> (</a:t>
            </a:r>
            <a:r>
              <a:rPr lang="en-US" dirty="0"/>
              <a:t>24% vs 9%</a:t>
            </a:r>
            <a:r>
              <a:rPr lang="el-GR" dirty="0"/>
              <a:t>)</a:t>
            </a:r>
            <a:r>
              <a:rPr lang="en-US" dirty="0"/>
              <a:t> p=0.</a:t>
            </a:r>
            <a:r>
              <a:rPr lang="el-GR" dirty="0"/>
              <a:t>2</a:t>
            </a:r>
            <a:endParaRPr lang="en-US" dirty="0"/>
          </a:p>
          <a:p>
            <a:r>
              <a:rPr lang="el-GR" dirty="0"/>
              <a:t>Κανείς δεν διέκοψε το φάρμακο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60B00-B0DF-4C0C-AF3D-60D29463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3004067"/>
            <a:ext cx="11525250" cy="3870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4F3E8-EF13-47AB-8135-2496FF8B6443}"/>
              </a:ext>
            </a:extLst>
          </p:cNvPr>
          <p:cNvSpPr txBox="1"/>
          <p:nvPr/>
        </p:nvSpPr>
        <p:spPr>
          <a:xfrm>
            <a:off x="7656946" y="6387584"/>
            <a:ext cx="1847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Harrison S et al.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4046C14-C58B-4BF3-8A88-E94ACB669E45}"/>
              </a:ext>
            </a:extLst>
          </p:cNvPr>
          <p:cNvSpPr/>
          <p:nvPr/>
        </p:nvSpPr>
        <p:spPr>
          <a:xfrm>
            <a:off x="1097107" y="1082990"/>
            <a:ext cx="9543184" cy="718102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7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2D68A-4D83-4786-A633-C4D7DF9F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017"/>
            <a:ext cx="10515600" cy="51652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 approaches for the treatment of chronic HDV infection are depicted in relation to the viral 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A9BA2-A383-4E19-9726-C7E53A0E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B391A-1B60-43C0-A9C8-7978AE51B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81100"/>
            <a:ext cx="10515600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1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8393</TotalTime>
  <Words>1749</Words>
  <Application>Microsoft Office PowerPoint</Application>
  <PresentationFormat>Widescreen</PresentationFormat>
  <Paragraphs>214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BlinkMacSystemFont</vt:lpstr>
      <vt:lpstr>Calibri</vt:lpstr>
      <vt:lpstr>Calibri Light</vt:lpstr>
      <vt:lpstr>Corbel</vt:lpstr>
      <vt:lpstr>inherit</vt:lpstr>
      <vt:lpstr>Shaker 2 Lancet</vt:lpstr>
      <vt:lpstr>Verdana</vt:lpstr>
      <vt:lpstr>Office Theme</vt:lpstr>
      <vt:lpstr>Θεραπευτικές Εξελίξεις  στη  Γαστρεντερολογια - Ηπατολογία </vt:lpstr>
      <vt:lpstr>PowerPoint Presentation</vt:lpstr>
      <vt:lpstr>PowerPoint Presentation</vt:lpstr>
      <vt:lpstr>Liver Disease Etiology Trends Among Adult Liver Transplantation Waiting List Registrants in the USA - 2019</vt:lpstr>
      <vt:lpstr>PowerPoint Presentation</vt:lpstr>
      <vt:lpstr>PowerPoint Presentation</vt:lpstr>
      <vt:lpstr>Efficacy and Safety of Aldafermin, an Engineered FGF19 Analog, in a Randomized, Double-Blind, Placebo-Controlled Trial of Patients With NASH</vt:lpstr>
      <vt:lpstr>Efficacy and Safety of Aldafermin, an Engineered FGF19 Analog, in a Randomized, Double-Blind, Placebo-Controlled Trial of Patients With NASH</vt:lpstr>
      <vt:lpstr>Therapeutic approaches for the treatment of chronic HDV infection are depicted in relation to the viral life cycle</vt:lpstr>
      <vt:lpstr>Bulevirtide Monotherapy at Low and High Doses in Patients With Chronic Hepatitis Delta: 24-Week Interim Data of the Phase 3 MYR301 Study Wedemeyer H et al. EASL June 2021 </vt:lpstr>
      <vt:lpstr>Bulevirtide Monotherapy at Low and High Doses in Patients With Chronic Hepatitis Delta: 24-Week Interim Data of the Phase 3 MYR301 Study</vt:lpstr>
      <vt:lpstr>Θεραπευτικές εξελίξεις στις ιδιοπαθείς φλεγμονώδεις νόσους του εντέρου (ΙΦΝΕ)</vt:lpstr>
      <vt:lpstr>Ποια άλλα φάρμακα μετά τους αντί-TNF;</vt:lpstr>
      <vt:lpstr> Effectiveness and Safety of Ustekinumab in Ulcerative Colitis: Real-world Evidence from the ENEIDA Registry                                                                                                                 Chaparro, JCC 2021 </vt:lpstr>
      <vt:lpstr>PowerPoint Presentation</vt:lpstr>
      <vt:lpstr>Ρυθμιστές του υποδοχέα  S1P</vt:lpstr>
      <vt:lpstr>PowerPoint Presentation</vt:lpstr>
      <vt:lpstr> Ozanimod as Induction and Maintenance Therapy for Ulcerative Colitis                                                                                                                         Sandborn, NEJM 2021 </vt:lpstr>
      <vt:lpstr>PF-00547659 (anti-MAdCAM-1 monoclonal antibody)</vt:lpstr>
      <vt:lpstr>Μελέτη TURANDOT: Η αποτελεσματικότητα του PF-00547659 (sc) σε ασθενείς με μέτρια προς σοβαρή ελκώδη, την εβδομάδα 12, αναδείχθηκε για τις δόσεις 22.5 και 75mg (μελέτη φάσης ΙΙ)</vt:lpstr>
      <vt:lpstr>Long-term Safety and Efficacy of the Anti- MAdCAM-1 Monoclonal Antibody Ontamalimab [SHP647] for the Treatment of Ulcerative Colitis: The Open-label Study TURANDOT II                                                                                                                                                                                                                                                                     Reinisch, JCC 2021</vt:lpstr>
      <vt:lpstr>Φάρμακα που δρουν ενδοκυτταρίως αναστέλλοντας το φλεγμονώδες σήμα  Aναστολείς JAK </vt:lpstr>
      <vt:lpstr>PowerPoint Presentation</vt:lpstr>
      <vt:lpstr>Filgotinib as induction and maintenance therapy for ulcerative colitis (SELECTION):  a phase 2b/3 double-blind, randomised, placebo-controlled trial                                                                                               Feagan, Lancet 2021</vt:lpstr>
      <vt:lpstr>Filgotinib as induction and maintenance therapy for ulcerative colitis (SELECTION):  a phase 2b/3 double-blind, randomised, placebo-controlled trial                                                                                               Feagan, Lancet 2021</vt:lpstr>
      <vt:lpstr>Filgotinib as induction and maintenance therapy for ulcerative colitis (SELECTION):  a phase 2b/3 double-blind, randomised, placebo-controlled trial                                                                          Feagan, Lancet 2021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Συγγραφείς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Θεραπευτικές Εξελίξεις  στη  Γαστρεντερολογια - Ηπατολογία </dc:title>
  <dc:creator>Spyros Michopoulos</dc:creator>
  <cp:lastModifiedBy>Spyros Michopoulos</cp:lastModifiedBy>
  <cp:revision>1</cp:revision>
  <dcterms:created xsi:type="dcterms:W3CDTF">2022-04-08T19:12:07Z</dcterms:created>
  <dcterms:modified xsi:type="dcterms:W3CDTF">2022-04-16T06:43:47Z</dcterms:modified>
</cp:coreProperties>
</file>