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.xml" ContentType="application/inkml+xml"/>
  <Default Extension="gif" ContentType="image/gif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8" r:id="rId3"/>
  </p:sldMasterIdLst>
  <p:notesMasterIdLst>
    <p:notesMasterId r:id="rId37"/>
  </p:notesMasterIdLst>
  <p:sldIdLst>
    <p:sldId id="1747256644" r:id="rId4"/>
    <p:sldId id="1747256645" r:id="rId5"/>
    <p:sldId id="1747256646" r:id="rId6"/>
    <p:sldId id="1747256647" r:id="rId7"/>
    <p:sldId id="1747256622" r:id="rId8"/>
    <p:sldId id="1747256624" r:id="rId9"/>
    <p:sldId id="1747256625" r:id="rId10"/>
    <p:sldId id="1747256626" r:id="rId11"/>
    <p:sldId id="1747256648" r:id="rId12"/>
    <p:sldId id="1747256627" r:id="rId13"/>
    <p:sldId id="1747256628" r:id="rId14"/>
    <p:sldId id="1747256629" r:id="rId15"/>
    <p:sldId id="1747256642" r:id="rId16"/>
    <p:sldId id="1747256630" r:id="rId17"/>
    <p:sldId id="1747256632" r:id="rId18"/>
    <p:sldId id="1747256633" r:id="rId19"/>
    <p:sldId id="1747256649" r:id="rId20"/>
    <p:sldId id="1747256650" r:id="rId21"/>
    <p:sldId id="1747256651" r:id="rId22"/>
    <p:sldId id="1747256656" r:id="rId23"/>
    <p:sldId id="1747256652" r:id="rId24"/>
    <p:sldId id="1747256653" r:id="rId25"/>
    <p:sldId id="1747256654" r:id="rId26"/>
    <p:sldId id="1747256657" r:id="rId27"/>
    <p:sldId id="1747256658" r:id="rId28"/>
    <p:sldId id="1747256659" r:id="rId29"/>
    <p:sldId id="1747256660" r:id="rId30"/>
    <p:sldId id="1747256661" r:id="rId31"/>
    <p:sldId id="1747256662" r:id="rId32"/>
    <p:sldId id="1747256663" r:id="rId33"/>
    <p:sldId id="1747256665" r:id="rId34"/>
    <p:sldId id="1747256666" r:id="rId35"/>
    <p:sldId id="1747256667" r:id="rId3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1T19:42:4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4729,'0'0'1384,"0"3"-1592,0 0-760,-10 4-1961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2C001-AF1F-446B-BB7D-DB6D8BB489C1}" type="datetimeFigureOut">
              <a:rPr lang="el-GR" smtClean="0"/>
              <a:pPr/>
              <a:t>13/4/2022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F70B1-0ABB-458C-B898-9BD75C3182C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89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261">
              <a:defRPr/>
            </a:pPr>
            <a:r>
              <a:rPr lang="en-US" b="0" i="1" dirty="0"/>
              <a:t>ALN, axillary lymph nodes; CT, chemotherapy; EBC, early breast cancer; ET, endocrine therapy; HR, hormone receptor; iDFS, invasive disease–free survival; ITT, intention-to-treat; OS, overall survival; PK, pharmacokinetics; PRO, patient-reported outcomes; RFS, relapse-free survival.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9140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BICR, blind independent central review; DoR, </a:t>
            </a:r>
            <a:r>
              <a:rPr lang="en-US" sz="1200" b="0" i="1" kern="0" dirty="0"/>
              <a:t>duration of response; HR, hormone receptor; IDMC, independent data monitoring center; ORR, objective response rate; </a:t>
            </a:r>
            <a:r>
              <a:rPr lang="en-US" i="1" dirty="0"/>
              <a:t>OS, overall survival; PFS, progression-free survival; T-DM1, trastuzumab emtansine; T-DXd, trastuzumab deruxtecan.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015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HR, hormone receptor; NE, not evaluable; OS, overall survival; PFS, progression-free survival; T-DM1, trastuzumab emtansine; T-DXd, trastuzumab deruxtecan.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007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ORR, objective response rate; OS, overall survival; PFS, progression-free rate; T-DM1, trastuzumab emtansine; T-DXd, trastuzumab deruxtecan; TEAE, treatment-emergent adverse event.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4950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261">
              <a:defRPr/>
            </a:pPr>
            <a:r>
              <a:rPr lang="en-US" b="0" i="1" dirty="0"/>
              <a:t>ALN, axillary lymph nodes; CT, chemotherapy; EBC, early breast cancer; ET, endocrine therapy; HR, hormone receptor; iDFS, invasive disease–free survival; ITT, intention-to-treat; OS, overall survival; PK, pharmacokinetics; PRO, patient-reported outcomes; RFS, relapse-free survival.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2009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261">
              <a:defRPr/>
            </a:pP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Abema, abemaciclib; ET, endocrine therapy; iDFS; invasive disease–free survival.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4956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261">
              <a:defRPr/>
            </a:pP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Abema, abemaciclib; ET, endocrine therapy; iDFS; invasive disease–free survival.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2150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CT, chemotherapy; DoR, duration of response; DSMC, data and safety monitoring committee; ECOG, Eastern Cooperative Oncology Group; IRC, independent review committee; mTNBC, metastatic triple negative breast cancer; PD, progressive disease; PS, performance status; RECIST, Response Evaluation Criteria in Solid Tumors; TTR, time to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2734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BICR, blinded independent central review; CT, chemotherapy; SG, sacituzumab govitecan.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9139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261">
              <a:defRPr/>
            </a:pP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Abema, abemaciclib; ET, endocrine therapy; iDFS; invasive disease–free survival.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2109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CT, chemotherapy; DoR, duration of response; DSMC, data and safety monitoring committee; ECOG, Eastern Cooperative Oncology Group; IRC, independent review committee; mTNBC, metastatic triple negative breast cancer; PD, progressive disease; PS, performance status; RECIST, Response Evaluation Criteria in Solid Tumors; TTR, time to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795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261">
              <a:defRPr/>
            </a:pP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Abema, abemaciclib; ET, endocrine therapy; iDFS; invasive disease–free survival.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087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BICR, blinded independent central review; CT, chemotherapy; SG, sacituzumab govitecan.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3184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261">
              <a:defRPr/>
            </a:pP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Abema, abemaciclib; ET, endocrine therapy; iDFS; invasive disease–free survival.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0464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CT, chemotherapy; DoR, duration of response; DSMC, data and safety monitoring committee; ECOG, Eastern Cooperative Oncology Group; IRC, independent review committee; mTNBC, metastatic triple negative breast cancer; PD, progressive disease; PS, performance status; RECIST, Response Evaluation Criteria in Solid Tumors; TTR, time to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6491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BICR, blinded independent central review; CT, chemotherapy; SG, sacituzumab govitecan.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8079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BICR, blinded independent central review; CT, chemotherapy; SG, sacituzumab govitecan.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5582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BC, breast cancer; CPS, clinical and pathologic stage; CT, chemotherapy; DFS, disease-free survival; EG, estrogen-receptor status and histologic grade; ER, estrogen receptor; HR, hormone receptor; ECOG PS, Eastern Cooperative Oncology Group performance status; iDFS, invasive disease–free survival; ITT, intent to treat; LN, lymph node; OS, overall survival; pCR, pathologic complete response; TNBC, triple-negative breast cancer; tx, treatment.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24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DFS, disease-free survival.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023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BC, breast cancer; OS, overall survival.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8515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DFS, disease-free survival; EBC, early breast cancer; iDFS, invasive disease–free survival; OS, overall survival.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483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CT, chemotherapy; DoR, duration of response; DSMC, data and safety monitoring committee; ECOG, Eastern Cooperative Oncology Group; IRC, independent review committee; mTNBC, metastatic triple negative breast cancer; PD, progressive disease; PS, performance status; RECIST, Response Evaluation Criteria in Solid Tumors; TTR, time to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6034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BICR, blinded independent central review; CT, chemotherapy; SG, sacituzumab govitecan.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5116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BICR, blinded independent central review; CT, chemotherapy; SG, sacituzumab govitecan.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301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811F168-5851-4164-A476-942919F07F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3662363"/>
            <a:ext cx="60785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="" xmlns:a16="http://schemas.microsoft.com/office/drawing/2014/main" id="{D83026DA-D04A-4060-A22C-15E32A105D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4" y="3670300"/>
            <a:ext cx="6086475" cy="3200400"/>
          </a:xfrm>
          <a:prstGeom prst="rect">
            <a:avLst/>
          </a:prstGeom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=""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A66A9F5-09EF-41DA-9109-8000D4A9FF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89" y="328613"/>
            <a:ext cx="1740838" cy="9386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88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238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9293BAA-8C62-4F73-8124-D4D6BEBF88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F7E97A50-08EF-437E-A636-931428B27154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24853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7990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3138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0129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56088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8B3D9A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EDCE80E-A528-4F84-999C-167B7BD877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>
            <a:extLst>
              <a:ext uri="{FF2B5EF4-FFF2-40B4-BE49-F238E27FC236}">
                <a16:creationId xmlns="" xmlns:a16="http://schemas.microsoft.com/office/drawing/2014/main" id="{A8FCC512-B9D6-45E5-83A8-5B1B4BEE1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87817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=""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84487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3016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B418BC65-FA9C-4AD6-96A5-06C2F5B69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8790"/>
          <a:stretch/>
        </p:blipFill>
        <p:spPr>
          <a:xfrm>
            <a:off x="9034667" y="5560297"/>
            <a:ext cx="3157333" cy="102941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2EF5E649-9D9C-4E26-9ED4-878A98166B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2" y="5651155"/>
            <a:ext cx="3365029" cy="8683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322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105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0529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3328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5850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70396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="" xmlns:a16="http://schemas.microsoft.com/office/drawing/2014/main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42E79C8A-E7C4-431E-B7EE-896656B478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8790"/>
          <a:stretch/>
        </p:blipFill>
        <p:spPr>
          <a:xfrm>
            <a:off x="9034667" y="5560297"/>
            <a:ext cx="3157333" cy="10294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BBD1E00-A2D3-4202-961C-9DF3DF2683C9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7590A4E9-08A7-4826-8D90-46B546D1F341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903D5C5A-15D9-4A9A-AF30-02F765CE88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2" y="5651155"/>
            <a:ext cx="3365029" cy="8683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488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9293BAA-8C62-4F73-8124-D4D6BEBF88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F7E97A50-08EF-437E-A636-931428B27154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813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466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248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572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1342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8B3D9A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EDCE80E-A528-4F84-999C-167B7BD877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>
            <a:extLst>
              <a:ext uri="{FF2B5EF4-FFF2-40B4-BE49-F238E27FC236}">
                <a16:creationId xmlns="" xmlns:a16="http://schemas.microsoft.com/office/drawing/2014/main" id="{A8FCC512-B9D6-45E5-83A8-5B1B4BEE1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818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081BD8D-90B2-44AB-9FF3-1F7A441F1FAE}"/>
              </a:ext>
            </a:extLst>
          </p:cNvPr>
          <p:cNvSpPr/>
          <p:nvPr userDrawn="1"/>
        </p:nvSpPr>
        <p:spPr>
          <a:xfrm>
            <a:off x="1" y="-16330"/>
            <a:ext cx="12192000" cy="4629151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55">
            <a:extLst>
              <a:ext uri="{FF2B5EF4-FFF2-40B4-BE49-F238E27FC236}">
                <a16:creationId xmlns="" xmlns:a16="http://schemas.microsoft.com/office/drawing/2014/main" id="{34810A1D-62AF-40D2-BE14-AD3A7D2918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725677" y="409576"/>
            <a:ext cx="11032823" cy="2882265"/>
          </a:xfrm>
        </p:spPr>
        <p:txBody>
          <a:bodyPr/>
          <a:lstStyle>
            <a:lvl1pPr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F7C91B4-87FC-4935-9F25-DE5E70BD82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24565F86-5224-49AF-834C-BFD680380CA1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3" name="Picture 5" descr="CCO_ONC_RGB.jpg">
            <a:extLst>
              <a:ext uri="{FF2B5EF4-FFF2-40B4-BE49-F238E27FC236}">
                <a16:creationId xmlns="" xmlns:a16="http://schemas.microsoft.com/office/drawing/2014/main" id="{A6AEE984-4E13-41A6-A9D5-072DBE2E5A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4768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=""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=""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5D43CC73-466D-4F58-8CB4-E7D562EE94BD}"/>
              </a:ext>
            </a:extLst>
          </p:cNvPr>
          <p:cNvCxnSpPr/>
          <p:nvPr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4696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=""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=""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5D43CC73-466D-4F58-8CB4-E7D562EE94BD}"/>
              </a:ext>
            </a:extLst>
          </p:cNvPr>
          <p:cNvCxnSpPr/>
          <p:nvPr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7618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=""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=""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809678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1184" y="1790702"/>
            <a:ext cx="10872444" cy="1103313"/>
          </a:xfrm>
        </p:spPr>
        <p:txBody>
          <a:bodyPr/>
          <a:lstStyle/>
          <a:p>
            <a:pPr algn="ctr"/>
            <a:r>
              <a:rPr lang="el-GR" dirty="0"/>
              <a:t>Θεραπευτικές εξελίξεις 2021 </a:t>
            </a:r>
            <a:br>
              <a:rPr lang="el-GR" dirty="0"/>
            </a:br>
            <a:r>
              <a:rPr lang="el-GR" dirty="0"/>
              <a:t>Καρκίνος μαστού- Γυναικολογικός καρκίνος</a:t>
            </a:r>
          </a:p>
        </p:txBody>
      </p:sp>
      <p:sp>
        <p:nvSpPr>
          <p:cNvPr id="3" name="1 - Τίτλος"/>
          <p:cNvSpPr txBox="1">
            <a:spLocks/>
          </p:cNvSpPr>
          <p:nvPr/>
        </p:nvSpPr>
        <p:spPr bwMode="auto">
          <a:xfrm>
            <a:off x="776716" y="3331955"/>
            <a:ext cx="10872444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2400" kern="0" noProof="0" dirty="0" err="1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rPr>
              <a:t>Ζαγουρή</a:t>
            </a:r>
            <a:r>
              <a:rPr lang="el-GR" sz="2400" kern="0" noProof="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rPr>
              <a:t> Φ, </a:t>
            </a:r>
            <a:r>
              <a:rPr lang="el-GR" sz="2400" kern="0" noProof="0" dirty="0" err="1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rPr>
              <a:t>Λιόντος</a:t>
            </a:r>
            <a:r>
              <a:rPr lang="el-GR" sz="2400" kern="0" noProof="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rPr>
              <a:t> Μ, </a:t>
            </a:r>
            <a:r>
              <a:rPr lang="el-GR" sz="2400" kern="0" noProof="0" dirty="0" err="1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rPr>
              <a:t>Κουτσούκος</a:t>
            </a:r>
            <a:r>
              <a:rPr lang="el-GR" sz="2400" kern="0" noProof="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rPr>
              <a:t> Κ, </a:t>
            </a:r>
            <a:r>
              <a:rPr lang="el-GR" sz="2400" kern="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rPr>
              <a:t>Κ</a:t>
            </a:r>
            <a:r>
              <a:rPr lang="el-GR" sz="2400" kern="0" noProof="0" dirty="0" err="1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rPr>
              <a:t>απαρέλου</a:t>
            </a:r>
            <a:r>
              <a:rPr lang="el-GR" sz="2400" kern="0" noProof="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rPr>
              <a:t> Μ, </a:t>
            </a:r>
            <a:r>
              <a:rPr lang="el-GR" sz="2400" kern="0" noProof="0" dirty="0" err="1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rPr>
              <a:t>Σκαφίδα</a:t>
            </a:r>
            <a:r>
              <a:rPr lang="el-GR" sz="2400" kern="0" noProof="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rPr>
              <a:t> Ε, </a:t>
            </a:r>
            <a:r>
              <a:rPr lang="el-GR" sz="2400" kern="0" noProof="0" dirty="0" err="1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rPr>
              <a:t>Φιστέ</a:t>
            </a:r>
            <a:r>
              <a:rPr lang="el-GR" sz="2400" kern="0" noProof="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rPr>
              <a:t> Ο, Μάρκελος Χ, </a:t>
            </a:r>
            <a:r>
              <a:rPr lang="el-GR" sz="2400" kern="0" noProof="0" dirty="0" err="1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rPr>
              <a:t>Κουνάδη</a:t>
            </a:r>
            <a:r>
              <a:rPr lang="el-GR" sz="2400" kern="0" noProof="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rPr>
              <a:t> Ε, </a:t>
            </a:r>
            <a:r>
              <a:rPr lang="el-GR" sz="2400" kern="0" noProof="0" dirty="0" err="1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rPr>
              <a:t>Δρούγος</a:t>
            </a:r>
            <a:r>
              <a:rPr lang="el-GR" sz="2400" kern="0" noProof="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rPr>
              <a:t> Ν, </a:t>
            </a:r>
            <a:r>
              <a:rPr lang="el-GR" sz="2400" kern="0" noProof="0" dirty="0" err="1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rPr>
              <a:t>Ποτήρη</a:t>
            </a:r>
            <a:r>
              <a:rPr lang="el-GR" sz="2400" kern="0" noProof="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rPr>
              <a:t> Ε, </a:t>
            </a:r>
            <a:r>
              <a:rPr lang="el-GR" sz="2400" kern="0" noProof="0" dirty="0" err="1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rPr>
              <a:t>Παπαθεοδωρίδη</a:t>
            </a:r>
            <a:r>
              <a:rPr lang="el-GR" sz="2400" kern="0" noProof="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rPr>
              <a:t> ΑΜ, </a:t>
            </a:r>
            <a:r>
              <a:rPr lang="el-GR" sz="2400" kern="0" noProof="0" dirty="0" err="1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rPr>
              <a:t>Ανδρικοπούλου</a:t>
            </a:r>
            <a:r>
              <a:rPr lang="el-GR" sz="2400" kern="0" noProof="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rPr>
              <a:t> Α, Δημόπουλος ΜΑ.</a:t>
            </a:r>
            <a:endParaRPr kumimoji="0" lang="el-GR" sz="240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F65B5284-A016-40AE-8211-CECB2CF27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ASCENT: Sacituzumab Govitecan vs </a:t>
            </a:r>
            <a:r>
              <a:rPr lang="el-GR" altLang="en-US" dirty="0"/>
              <a:t>Χημειοθεραπεία σε μεταστατικό</a:t>
            </a:r>
            <a:r>
              <a:rPr lang="en-US" altLang="en-US" dirty="0"/>
              <a:t> TNBC </a:t>
            </a:r>
            <a:r>
              <a:rPr lang="el-GR" altLang="en-US" dirty="0"/>
              <a:t>μετά</a:t>
            </a:r>
            <a:r>
              <a:rPr lang="en-US" altLang="en-US" dirty="0"/>
              <a:t> ≥ 2</a:t>
            </a:r>
            <a:r>
              <a:rPr lang="el-GR" altLang="en-US" dirty="0"/>
              <a:t> γραμμές χημειοθεραπείας</a:t>
            </a:r>
            <a:endParaRPr lang="en-US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78684179-8FC0-4F54-BD68-3B51109D7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Randomized, open-label phase III trial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="" xmlns:a16="http://schemas.microsoft.com/office/drawing/2014/main" id="{8AE2F686-6C9B-4159-AB98-C7D348CB7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74" y="6366927"/>
            <a:ext cx="11238875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Bardia. ESMO 2020. Abstr LBA17.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845A983-DD9D-4DC2-95AD-568D65677B43}"/>
              </a:ext>
            </a:extLst>
          </p:cNvPr>
          <p:cNvSpPr txBox="1"/>
          <p:nvPr/>
        </p:nvSpPr>
        <p:spPr bwMode="auto">
          <a:xfrm>
            <a:off x="7917085" y="2409850"/>
            <a:ext cx="3960985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Πρωτογενές καταληκτικό σημείο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επιβίωση ελεύθερης υποτροπής νόσου σε ασθενείς χωρίς νόσο ΚΝΣ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Δευτερογενή καταληκτικά σημεία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επιβίωση ελέυθερης υποροπής νόσου, συνολική επιβίωση, συνολικές ανταποκρίσεις, ασφάλεια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5511047-2A98-469B-AF6A-C3366D6A9A89}"/>
              </a:ext>
            </a:extLst>
          </p:cNvPr>
          <p:cNvGrpSpPr/>
          <p:nvPr/>
        </p:nvGrpSpPr>
        <p:grpSpPr>
          <a:xfrm>
            <a:off x="-20470" y="2018411"/>
            <a:ext cx="7967821" cy="3243160"/>
            <a:chOff x="-55306" y="1879072"/>
            <a:chExt cx="7967821" cy="3243160"/>
          </a:xfrm>
        </p:grpSpPr>
        <p:sp>
          <p:nvSpPr>
            <p:cNvPr id="19460" name="Text Box 45">
              <a:extLst>
                <a:ext uri="{FF2B5EF4-FFF2-40B4-BE49-F238E27FC236}">
                  <a16:creationId xmlns="" xmlns:a16="http://schemas.microsoft.com/office/drawing/2014/main" id="{73BB8788-EA93-4F80-B091-B8486BEE86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741" y="2627135"/>
              <a:ext cx="2311506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Patients with mTNBC and ≥ 2 prior CT (no upper limit); 1 line could include PD within 12 mos of (neo)adjuvant therapy; RECIST v1.1 measurable disease; ECOG PS 0/1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(N = 529)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463" name="Rectangle 49">
              <a:extLst>
                <a:ext uri="{FF2B5EF4-FFF2-40B4-BE49-F238E27FC236}">
                  <a16:creationId xmlns="" xmlns:a16="http://schemas.microsoft.com/office/drawing/2014/main" id="{C346F25D-ABA6-46CD-940B-7C5654E37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082" y="2499518"/>
              <a:ext cx="3663266" cy="10972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Sacituzumab govitecan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10 mg/kg IV on D1, 8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(n = 267)</a:t>
              </a:r>
            </a:p>
          </p:txBody>
        </p:sp>
        <p:sp>
          <p:nvSpPr>
            <p:cNvPr id="19464" name="Rectangle 50">
              <a:extLst>
                <a:ext uri="{FF2B5EF4-FFF2-40B4-BE49-F238E27FC236}">
                  <a16:creationId xmlns="" xmlns:a16="http://schemas.microsoft.com/office/drawing/2014/main" id="{FD3256D1-4424-49E5-A490-F3D2F2281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082" y="3719576"/>
              <a:ext cx="3663266" cy="10972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Physician’s choice single-agent CT*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(n = 262)</a:t>
              </a:r>
            </a:p>
          </p:txBody>
        </p:sp>
        <p:sp>
          <p:nvSpPr>
            <p:cNvPr id="19467" name="Line 53">
              <a:extLst>
                <a:ext uri="{FF2B5EF4-FFF2-40B4-BE49-F238E27FC236}">
                  <a16:creationId xmlns="" xmlns:a16="http://schemas.microsoft.com/office/drawing/2014/main" id="{19B47B8E-7D11-46DE-BD1E-B2309FDE5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9595" y="3917379"/>
              <a:ext cx="622300" cy="35083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468" name="Line 54">
              <a:extLst>
                <a:ext uri="{FF2B5EF4-FFF2-40B4-BE49-F238E27FC236}">
                  <a16:creationId xmlns="" xmlns:a16="http://schemas.microsoft.com/office/drawing/2014/main" id="{D1F2E6DC-39ED-43FE-A784-E6851ADCA3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9595" y="3048158"/>
              <a:ext cx="622300" cy="34766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46">
              <a:extLst>
                <a:ext uri="{FF2B5EF4-FFF2-40B4-BE49-F238E27FC236}">
                  <a16:creationId xmlns="" xmlns:a16="http://schemas.microsoft.com/office/drawing/2014/main" id="{16B1F746-C6CD-4C96-8E2C-8CF0B3822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5306" y="1879072"/>
              <a:ext cx="64755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Stratified by geography, no. prior CT (2-3 vs &gt; 3),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brain metastases (yes vs no)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="" xmlns:a16="http://schemas.microsoft.com/office/drawing/2014/main" id="{EE6A3E45-AA4C-4320-BD7D-101DD4A6DF4F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2862416" y="2732385"/>
              <a:ext cx="64008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B751AC5-A5C5-438A-8DC6-068128E3D2F3}"/>
                </a:ext>
              </a:extLst>
            </p:cNvPr>
            <p:cNvSpPr txBox="1"/>
            <p:nvPr/>
          </p:nvSpPr>
          <p:spPr bwMode="auto">
            <a:xfrm>
              <a:off x="3274925" y="4814455"/>
              <a:ext cx="45741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*Eribulin, vinorelbine, gemcitabine, or capecitabine.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="" xmlns:a16="http://schemas.microsoft.com/office/drawing/2014/main" id="{D543E48E-EACB-4A32-98F5-52CE5EF27677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246908" y="2381615"/>
              <a:ext cx="18288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Rectangle 46">
              <a:extLst>
                <a:ext uri="{FF2B5EF4-FFF2-40B4-BE49-F238E27FC236}">
                  <a16:creationId xmlns="" xmlns:a16="http://schemas.microsoft.com/office/drawing/2014/main" id="{93A4476A-B12B-42C7-B433-BB2991E93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9403" y="1991100"/>
              <a:ext cx="11331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21-d cycles</a:t>
              </a:r>
            </a:p>
          </p:txBody>
        </p:sp>
      </p:grpSp>
      <p:sp>
        <p:nvSpPr>
          <p:cNvPr id="29" name="Content Placeholder 2">
            <a:extLst>
              <a:ext uri="{FF2B5EF4-FFF2-40B4-BE49-F238E27FC236}">
                <a16:creationId xmlns="" xmlns:a16="http://schemas.microsoft.com/office/drawing/2014/main" id="{2D4E9CD0-DC5F-41C3-BD5A-340A6F2A91A4}"/>
              </a:ext>
            </a:extLst>
          </p:cNvPr>
          <p:cNvSpPr txBox="1">
            <a:spLocks/>
          </p:cNvSpPr>
          <p:nvPr/>
        </p:nvSpPr>
        <p:spPr>
          <a:xfrm>
            <a:off x="604675" y="5393803"/>
            <a:ext cx="10877529" cy="76993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4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reeform: Shape 118">
            <a:extLst>
              <a:ext uri="{FF2B5EF4-FFF2-40B4-BE49-F238E27FC236}">
                <a16:creationId xmlns="" xmlns:a16="http://schemas.microsoft.com/office/drawing/2014/main" id="{8AF57228-902B-4F79-BD11-3E7AB51DBDA7}"/>
              </a:ext>
            </a:extLst>
          </p:cNvPr>
          <p:cNvSpPr/>
          <p:nvPr/>
        </p:nvSpPr>
        <p:spPr bwMode="auto">
          <a:xfrm>
            <a:off x="2771775" y="1857743"/>
            <a:ext cx="4591050" cy="3105150"/>
          </a:xfrm>
          <a:custGeom>
            <a:avLst/>
            <a:gdLst>
              <a:gd name="connsiteX0" fmla="*/ 0 w 4591050"/>
              <a:gd name="connsiteY0" fmla="*/ 0 h 3105150"/>
              <a:gd name="connsiteX1" fmla="*/ 0 w 4591050"/>
              <a:gd name="connsiteY1" fmla="*/ 61912 h 3105150"/>
              <a:gd name="connsiteX2" fmla="*/ 76200 w 4591050"/>
              <a:gd name="connsiteY2" fmla="*/ 61912 h 3105150"/>
              <a:gd name="connsiteX3" fmla="*/ 76200 w 4591050"/>
              <a:gd name="connsiteY3" fmla="*/ 100012 h 3105150"/>
              <a:gd name="connsiteX4" fmla="*/ 152400 w 4591050"/>
              <a:gd name="connsiteY4" fmla="*/ 100012 h 3105150"/>
              <a:gd name="connsiteX5" fmla="*/ 152400 w 4591050"/>
              <a:gd name="connsiteY5" fmla="*/ 214312 h 3105150"/>
              <a:gd name="connsiteX6" fmla="*/ 242888 w 4591050"/>
              <a:gd name="connsiteY6" fmla="*/ 214312 h 3105150"/>
              <a:gd name="connsiteX7" fmla="*/ 242888 w 4591050"/>
              <a:gd name="connsiteY7" fmla="*/ 366712 h 3105150"/>
              <a:gd name="connsiteX8" fmla="*/ 280988 w 4591050"/>
              <a:gd name="connsiteY8" fmla="*/ 366712 h 3105150"/>
              <a:gd name="connsiteX9" fmla="*/ 280988 w 4591050"/>
              <a:gd name="connsiteY9" fmla="*/ 514350 h 3105150"/>
              <a:gd name="connsiteX10" fmla="*/ 319088 w 4591050"/>
              <a:gd name="connsiteY10" fmla="*/ 514350 h 3105150"/>
              <a:gd name="connsiteX11" fmla="*/ 319088 w 4591050"/>
              <a:gd name="connsiteY11" fmla="*/ 1123950 h 3105150"/>
              <a:gd name="connsiteX12" fmla="*/ 366713 w 4591050"/>
              <a:gd name="connsiteY12" fmla="*/ 1123950 h 3105150"/>
              <a:gd name="connsiteX13" fmla="*/ 366713 w 4591050"/>
              <a:gd name="connsiteY13" fmla="*/ 1419225 h 3105150"/>
              <a:gd name="connsiteX14" fmla="*/ 400050 w 4591050"/>
              <a:gd name="connsiteY14" fmla="*/ 1419225 h 3105150"/>
              <a:gd name="connsiteX15" fmla="*/ 400050 w 4591050"/>
              <a:gd name="connsiteY15" fmla="*/ 1528762 h 3105150"/>
              <a:gd name="connsiteX16" fmla="*/ 428625 w 4591050"/>
              <a:gd name="connsiteY16" fmla="*/ 1528762 h 3105150"/>
              <a:gd name="connsiteX17" fmla="*/ 428625 w 4591050"/>
              <a:gd name="connsiteY17" fmla="*/ 1576387 h 3105150"/>
              <a:gd name="connsiteX18" fmla="*/ 476250 w 4591050"/>
              <a:gd name="connsiteY18" fmla="*/ 1576387 h 3105150"/>
              <a:gd name="connsiteX19" fmla="*/ 476250 w 4591050"/>
              <a:gd name="connsiteY19" fmla="*/ 1662112 h 3105150"/>
              <a:gd name="connsiteX20" fmla="*/ 576263 w 4591050"/>
              <a:gd name="connsiteY20" fmla="*/ 1662112 h 3105150"/>
              <a:gd name="connsiteX21" fmla="*/ 576263 w 4591050"/>
              <a:gd name="connsiteY21" fmla="*/ 1709737 h 3105150"/>
              <a:gd name="connsiteX22" fmla="*/ 623888 w 4591050"/>
              <a:gd name="connsiteY22" fmla="*/ 1709737 h 3105150"/>
              <a:gd name="connsiteX23" fmla="*/ 623888 w 4591050"/>
              <a:gd name="connsiteY23" fmla="*/ 1757362 h 3105150"/>
              <a:gd name="connsiteX24" fmla="*/ 676275 w 4591050"/>
              <a:gd name="connsiteY24" fmla="*/ 1757362 h 3105150"/>
              <a:gd name="connsiteX25" fmla="*/ 676275 w 4591050"/>
              <a:gd name="connsiteY25" fmla="*/ 1866900 h 3105150"/>
              <a:gd name="connsiteX26" fmla="*/ 719138 w 4591050"/>
              <a:gd name="connsiteY26" fmla="*/ 1866900 h 3105150"/>
              <a:gd name="connsiteX27" fmla="*/ 719138 w 4591050"/>
              <a:gd name="connsiteY27" fmla="*/ 2000250 h 3105150"/>
              <a:gd name="connsiteX28" fmla="*/ 747713 w 4591050"/>
              <a:gd name="connsiteY28" fmla="*/ 2000250 h 3105150"/>
              <a:gd name="connsiteX29" fmla="*/ 747713 w 4591050"/>
              <a:gd name="connsiteY29" fmla="*/ 2205037 h 3105150"/>
              <a:gd name="connsiteX30" fmla="*/ 781050 w 4591050"/>
              <a:gd name="connsiteY30" fmla="*/ 2205037 h 3105150"/>
              <a:gd name="connsiteX31" fmla="*/ 781050 w 4591050"/>
              <a:gd name="connsiteY31" fmla="*/ 2300287 h 3105150"/>
              <a:gd name="connsiteX32" fmla="*/ 847725 w 4591050"/>
              <a:gd name="connsiteY32" fmla="*/ 2300287 h 3105150"/>
              <a:gd name="connsiteX33" fmla="*/ 847725 w 4591050"/>
              <a:gd name="connsiteY33" fmla="*/ 2347912 h 3105150"/>
              <a:gd name="connsiteX34" fmla="*/ 1038225 w 4591050"/>
              <a:gd name="connsiteY34" fmla="*/ 2347912 h 3105150"/>
              <a:gd name="connsiteX35" fmla="*/ 1038225 w 4591050"/>
              <a:gd name="connsiteY35" fmla="*/ 2390775 h 3105150"/>
              <a:gd name="connsiteX36" fmla="*/ 1133475 w 4591050"/>
              <a:gd name="connsiteY36" fmla="*/ 2390775 h 3105150"/>
              <a:gd name="connsiteX37" fmla="*/ 1133475 w 4591050"/>
              <a:gd name="connsiteY37" fmla="*/ 2419350 h 3105150"/>
              <a:gd name="connsiteX38" fmla="*/ 1171575 w 4591050"/>
              <a:gd name="connsiteY38" fmla="*/ 2419350 h 3105150"/>
              <a:gd name="connsiteX39" fmla="*/ 1171575 w 4591050"/>
              <a:gd name="connsiteY39" fmla="*/ 2452687 h 3105150"/>
              <a:gd name="connsiteX40" fmla="*/ 1204913 w 4591050"/>
              <a:gd name="connsiteY40" fmla="*/ 2452687 h 3105150"/>
              <a:gd name="connsiteX41" fmla="*/ 1204913 w 4591050"/>
              <a:gd name="connsiteY41" fmla="*/ 2576512 h 3105150"/>
              <a:gd name="connsiteX42" fmla="*/ 1262063 w 4591050"/>
              <a:gd name="connsiteY42" fmla="*/ 2576512 h 3105150"/>
              <a:gd name="connsiteX43" fmla="*/ 1262063 w 4591050"/>
              <a:gd name="connsiteY43" fmla="*/ 2638425 h 3105150"/>
              <a:gd name="connsiteX44" fmla="*/ 1381125 w 4591050"/>
              <a:gd name="connsiteY44" fmla="*/ 2638425 h 3105150"/>
              <a:gd name="connsiteX45" fmla="*/ 1381125 w 4591050"/>
              <a:gd name="connsiteY45" fmla="*/ 2695575 h 3105150"/>
              <a:gd name="connsiteX46" fmla="*/ 1519238 w 4591050"/>
              <a:gd name="connsiteY46" fmla="*/ 2695575 h 3105150"/>
              <a:gd name="connsiteX47" fmla="*/ 1519238 w 4591050"/>
              <a:gd name="connsiteY47" fmla="*/ 2743200 h 3105150"/>
              <a:gd name="connsiteX48" fmla="*/ 1609725 w 4591050"/>
              <a:gd name="connsiteY48" fmla="*/ 2743200 h 3105150"/>
              <a:gd name="connsiteX49" fmla="*/ 1609725 w 4591050"/>
              <a:gd name="connsiteY49" fmla="*/ 2852737 h 3105150"/>
              <a:gd name="connsiteX50" fmla="*/ 1862138 w 4591050"/>
              <a:gd name="connsiteY50" fmla="*/ 2852737 h 3105150"/>
              <a:gd name="connsiteX51" fmla="*/ 1862138 w 4591050"/>
              <a:gd name="connsiteY51" fmla="*/ 2852737 h 3105150"/>
              <a:gd name="connsiteX52" fmla="*/ 1862138 w 4591050"/>
              <a:gd name="connsiteY52" fmla="*/ 2852737 h 3105150"/>
              <a:gd name="connsiteX53" fmla="*/ 1862138 w 4591050"/>
              <a:gd name="connsiteY53" fmla="*/ 2890837 h 3105150"/>
              <a:gd name="connsiteX54" fmla="*/ 2009775 w 4591050"/>
              <a:gd name="connsiteY54" fmla="*/ 2890837 h 3105150"/>
              <a:gd name="connsiteX55" fmla="*/ 2009775 w 4591050"/>
              <a:gd name="connsiteY55" fmla="*/ 2919412 h 3105150"/>
              <a:gd name="connsiteX56" fmla="*/ 2133600 w 4591050"/>
              <a:gd name="connsiteY56" fmla="*/ 2919412 h 3105150"/>
              <a:gd name="connsiteX57" fmla="*/ 2133600 w 4591050"/>
              <a:gd name="connsiteY57" fmla="*/ 2943225 h 3105150"/>
              <a:gd name="connsiteX58" fmla="*/ 2747963 w 4591050"/>
              <a:gd name="connsiteY58" fmla="*/ 2943225 h 3105150"/>
              <a:gd name="connsiteX59" fmla="*/ 2747963 w 4591050"/>
              <a:gd name="connsiteY59" fmla="*/ 2995612 h 3105150"/>
              <a:gd name="connsiteX60" fmla="*/ 4481513 w 4591050"/>
              <a:gd name="connsiteY60" fmla="*/ 2995612 h 3105150"/>
              <a:gd name="connsiteX61" fmla="*/ 4481513 w 4591050"/>
              <a:gd name="connsiteY61" fmla="*/ 3105150 h 3105150"/>
              <a:gd name="connsiteX62" fmla="*/ 4591050 w 4591050"/>
              <a:gd name="connsiteY62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591050" h="3105150">
                <a:moveTo>
                  <a:pt x="0" y="0"/>
                </a:moveTo>
                <a:lnTo>
                  <a:pt x="0" y="61912"/>
                </a:lnTo>
                <a:lnTo>
                  <a:pt x="76200" y="61912"/>
                </a:lnTo>
                <a:lnTo>
                  <a:pt x="76200" y="100012"/>
                </a:lnTo>
                <a:lnTo>
                  <a:pt x="152400" y="100012"/>
                </a:lnTo>
                <a:lnTo>
                  <a:pt x="152400" y="214312"/>
                </a:lnTo>
                <a:lnTo>
                  <a:pt x="242888" y="214312"/>
                </a:lnTo>
                <a:lnTo>
                  <a:pt x="242888" y="366712"/>
                </a:lnTo>
                <a:lnTo>
                  <a:pt x="280988" y="366712"/>
                </a:lnTo>
                <a:lnTo>
                  <a:pt x="280988" y="514350"/>
                </a:lnTo>
                <a:lnTo>
                  <a:pt x="319088" y="514350"/>
                </a:lnTo>
                <a:lnTo>
                  <a:pt x="319088" y="1123950"/>
                </a:lnTo>
                <a:lnTo>
                  <a:pt x="366713" y="1123950"/>
                </a:lnTo>
                <a:lnTo>
                  <a:pt x="366713" y="1419225"/>
                </a:lnTo>
                <a:lnTo>
                  <a:pt x="400050" y="1419225"/>
                </a:lnTo>
                <a:lnTo>
                  <a:pt x="400050" y="1528762"/>
                </a:lnTo>
                <a:lnTo>
                  <a:pt x="428625" y="1528762"/>
                </a:lnTo>
                <a:lnTo>
                  <a:pt x="428625" y="1576387"/>
                </a:lnTo>
                <a:lnTo>
                  <a:pt x="476250" y="1576387"/>
                </a:lnTo>
                <a:lnTo>
                  <a:pt x="476250" y="1662112"/>
                </a:lnTo>
                <a:lnTo>
                  <a:pt x="576263" y="1662112"/>
                </a:lnTo>
                <a:lnTo>
                  <a:pt x="576263" y="1709737"/>
                </a:lnTo>
                <a:lnTo>
                  <a:pt x="623888" y="1709737"/>
                </a:lnTo>
                <a:lnTo>
                  <a:pt x="623888" y="1757362"/>
                </a:lnTo>
                <a:lnTo>
                  <a:pt x="676275" y="1757362"/>
                </a:lnTo>
                <a:lnTo>
                  <a:pt x="676275" y="1866900"/>
                </a:lnTo>
                <a:lnTo>
                  <a:pt x="719138" y="1866900"/>
                </a:lnTo>
                <a:lnTo>
                  <a:pt x="719138" y="2000250"/>
                </a:lnTo>
                <a:lnTo>
                  <a:pt x="747713" y="2000250"/>
                </a:lnTo>
                <a:lnTo>
                  <a:pt x="747713" y="2205037"/>
                </a:lnTo>
                <a:lnTo>
                  <a:pt x="781050" y="2205037"/>
                </a:lnTo>
                <a:lnTo>
                  <a:pt x="781050" y="2300287"/>
                </a:lnTo>
                <a:lnTo>
                  <a:pt x="847725" y="2300287"/>
                </a:lnTo>
                <a:lnTo>
                  <a:pt x="847725" y="2347912"/>
                </a:lnTo>
                <a:lnTo>
                  <a:pt x="1038225" y="2347912"/>
                </a:lnTo>
                <a:lnTo>
                  <a:pt x="1038225" y="2390775"/>
                </a:lnTo>
                <a:lnTo>
                  <a:pt x="1133475" y="2390775"/>
                </a:lnTo>
                <a:lnTo>
                  <a:pt x="1133475" y="2419350"/>
                </a:lnTo>
                <a:lnTo>
                  <a:pt x="1171575" y="2419350"/>
                </a:lnTo>
                <a:lnTo>
                  <a:pt x="1171575" y="2452687"/>
                </a:lnTo>
                <a:lnTo>
                  <a:pt x="1204913" y="2452687"/>
                </a:lnTo>
                <a:lnTo>
                  <a:pt x="1204913" y="2576512"/>
                </a:lnTo>
                <a:lnTo>
                  <a:pt x="1262063" y="2576512"/>
                </a:lnTo>
                <a:lnTo>
                  <a:pt x="1262063" y="2638425"/>
                </a:lnTo>
                <a:lnTo>
                  <a:pt x="1381125" y="2638425"/>
                </a:lnTo>
                <a:lnTo>
                  <a:pt x="1381125" y="2695575"/>
                </a:lnTo>
                <a:lnTo>
                  <a:pt x="1519238" y="2695575"/>
                </a:lnTo>
                <a:lnTo>
                  <a:pt x="1519238" y="2743200"/>
                </a:lnTo>
                <a:lnTo>
                  <a:pt x="1609725" y="2743200"/>
                </a:lnTo>
                <a:lnTo>
                  <a:pt x="1609725" y="2852737"/>
                </a:lnTo>
                <a:lnTo>
                  <a:pt x="1862138" y="2852737"/>
                </a:lnTo>
                <a:lnTo>
                  <a:pt x="1862138" y="2852737"/>
                </a:lnTo>
                <a:lnTo>
                  <a:pt x="1862138" y="2852737"/>
                </a:lnTo>
                <a:lnTo>
                  <a:pt x="1862138" y="2890837"/>
                </a:lnTo>
                <a:lnTo>
                  <a:pt x="2009775" y="2890837"/>
                </a:lnTo>
                <a:lnTo>
                  <a:pt x="2009775" y="2919412"/>
                </a:lnTo>
                <a:lnTo>
                  <a:pt x="2133600" y="2919412"/>
                </a:lnTo>
                <a:lnTo>
                  <a:pt x="2133600" y="2943225"/>
                </a:lnTo>
                <a:lnTo>
                  <a:pt x="2747963" y="2943225"/>
                </a:lnTo>
                <a:lnTo>
                  <a:pt x="2747963" y="2995612"/>
                </a:lnTo>
                <a:lnTo>
                  <a:pt x="4481513" y="2995612"/>
                </a:lnTo>
                <a:lnTo>
                  <a:pt x="4481513" y="3105150"/>
                </a:lnTo>
                <a:lnTo>
                  <a:pt x="4591050" y="3105150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Freeform: Shape 116">
            <a:extLst>
              <a:ext uri="{FF2B5EF4-FFF2-40B4-BE49-F238E27FC236}">
                <a16:creationId xmlns="" xmlns:a16="http://schemas.microsoft.com/office/drawing/2014/main" id="{D9EC1F13-EF18-4F7B-8524-E273AE4272E8}"/>
              </a:ext>
            </a:extLst>
          </p:cNvPr>
          <p:cNvSpPr/>
          <p:nvPr/>
        </p:nvSpPr>
        <p:spPr bwMode="auto">
          <a:xfrm>
            <a:off x="2647950" y="1824405"/>
            <a:ext cx="6691313" cy="2990850"/>
          </a:xfrm>
          <a:custGeom>
            <a:avLst/>
            <a:gdLst>
              <a:gd name="connsiteX0" fmla="*/ 0 w 6691313"/>
              <a:gd name="connsiteY0" fmla="*/ 0 h 2990850"/>
              <a:gd name="connsiteX1" fmla="*/ 100013 w 6691313"/>
              <a:gd name="connsiteY1" fmla="*/ 0 h 2990850"/>
              <a:gd name="connsiteX2" fmla="*/ 100013 w 6691313"/>
              <a:gd name="connsiteY2" fmla="*/ 38100 h 2990850"/>
              <a:gd name="connsiteX3" fmla="*/ 138113 w 6691313"/>
              <a:gd name="connsiteY3" fmla="*/ 38100 h 2990850"/>
              <a:gd name="connsiteX4" fmla="*/ 138113 w 6691313"/>
              <a:gd name="connsiteY4" fmla="*/ 71438 h 2990850"/>
              <a:gd name="connsiteX5" fmla="*/ 252413 w 6691313"/>
              <a:gd name="connsiteY5" fmla="*/ 71438 h 2990850"/>
              <a:gd name="connsiteX6" fmla="*/ 252413 w 6691313"/>
              <a:gd name="connsiteY6" fmla="*/ 114300 h 2990850"/>
              <a:gd name="connsiteX7" fmla="*/ 366713 w 6691313"/>
              <a:gd name="connsiteY7" fmla="*/ 114300 h 2990850"/>
              <a:gd name="connsiteX8" fmla="*/ 366713 w 6691313"/>
              <a:gd name="connsiteY8" fmla="*/ 176213 h 2990850"/>
              <a:gd name="connsiteX9" fmla="*/ 400050 w 6691313"/>
              <a:gd name="connsiteY9" fmla="*/ 176213 h 2990850"/>
              <a:gd name="connsiteX10" fmla="*/ 400050 w 6691313"/>
              <a:gd name="connsiteY10" fmla="*/ 233363 h 2990850"/>
              <a:gd name="connsiteX11" fmla="*/ 400050 w 6691313"/>
              <a:gd name="connsiteY11" fmla="*/ 328613 h 2990850"/>
              <a:gd name="connsiteX12" fmla="*/ 428625 w 6691313"/>
              <a:gd name="connsiteY12" fmla="*/ 328613 h 2990850"/>
              <a:gd name="connsiteX13" fmla="*/ 428625 w 6691313"/>
              <a:gd name="connsiteY13" fmla="*/ 538163 h 2990850"/>
              <a:gd name="connsiteX14" fmla="*/ 457200 w 6691313"/>
              <a:gd name="connsiteY14" fmla="*/ 538163 h 2990850"/>
              <a:gd name="connsiteX15" fmla="*/ 457200 w 6691313"/>
              <a:gd name="connsiteY15" fmla="*/ 585788 h 2990850"/>
              <a:gd name="connsiteX16" fmla="*/ 495300 w 6691313"/>
              <a:gd name="connsiteY16" fmla="*/ 585788 h 2990850"/>
              <a:gd name="connsiteX17" fmla="*/ 495300 w 6691313"/>
              <a:gd name="connsiteY17" fmla="*/ 647700 h 2990850"/>
              <a:gd name="connsiteX18" fmla="*/ 495300 w 6691313"/>
              <a:gd name="connsiteY18" fmla="*/ 647700 h 2990850"/>
              <a:gd name="connsiteX19" fmla="*/ 495300 w 6691313"/>
              <a:gd name="connsiteY19" fmla="*/ 647700 h 2990850"/>
              <a:gd name="connsiteX20" fmla="*/ 528638 w 6691313"/>
              <a:gd name="connsiteY20" fmla="*/ 647700 h 2990850"/>
              <a:gd name="connsiteX21" fmla="*/ 528638 w 6691313"/>
              <a:gd name="connsiteY21" fmla="*/ 723900 h 2990850"/>
              <a:gd name="connsiteX22" fmla="*/ 604838 w 6691313"/>
              <a:gd name="connsiteY22" fmla="*/ 723900 h 2990850"/>
              <a:gd name="connsiteX23" fmla="*/ 604838 w 6691313"/>
              <a:gd name="connsiteY23" fmla="*/ 771525 h 2990850"/>
              <a:gd name="connsiteX24" fmla="*/ 652463 w 6691313"/>
              <a:gd name="connsiteY24" fmla="*/ 771525 h 2990850"/>
              <a:gd name="connsiteX25" fmla="*/ 652463 w 6691313"/>
              <a:gd name="connsiteY25" fmla="*/ 795338 h 2990850"/>
              <a:gd name="connsiteX26" fmla="*/ 742950 w 6691313"/>
              <a:gd name="connsiteY26" fmla="*/ 795338 h 2990850"/>
              <a:gd name="connsiteX27" fmla="*/ 742950 w 6691313"/>
              <a:gd name="connsiteY27" fmla="*/ 828675 h 2990850"/>
              <a:gd name="connsiteX28" fmla="*/ 814388 w 6691313"/>
              <a:gd name="connsiteY28" fmla="*/ 828675 h 2990850"/>
              <a:gd name="connsiteX29" fmla="*/ 814388 w 6691313"/>
              <a:gd name="connsiteY29" fmla="*/ 904875 h 2990850"/>
              <a:gd name="connsiteX30" fmla="*/ 852488 w 6691313"/>
              <a:gd name="connsiteY30" fmla="*/ 904875 h 2990850"/>
              <a:gd name="connsiteX31" fmla="*/ 852488 w 6691313"/>
              <a:gd name="connsiteY31" fmla="*/ 962025 h 2990850"/>
              <a:gd name="connsiteX32" fmla="*/ 885825 w 6691313"/>
              <a:gd name="connsiteY32" fmla="*/ 962025 h 2990850"/>
              <a:gd name="connsiteX33" fmla="*/ 885825 w 6691313"/>
              <a:gd name="connsiteY33" fmla="*/ 1090613 h 2990850"/>
              <a:gd name="connsiteX34" fmla="*/ 928688 w 6691313"/>
              <a:gd name="connsiteY34" fmla="*/ 1090613 h 2990850"/>
              <a:gd name="connsiteX35" fmla="*/ 928688 w 6691313"/>
              <a:gd name="connsiteY35" fmla="*/ 1143000 h 2990850"/>
              <a:gd name="connsiteX36" fmla="*/ 1000125 w 6691313"/>
              <a:gd name="connsiteY36" fmla="*/ 1143000 h 2990850"/>
              <a:gd name="connsiteX37" fmla="*/ 1000125 w 6691313"/>
              <a:gd name="connsiteY37" fmla="*/ 1176338 h 2990850"/>
              <a:gd name="connsiteX38" fmla="*/ 1100138 w 6691313"/>
              <a:gd name="connsiteY38" fmla="*/ 1176338 h 2990850"/>
              <a:gd name="connsiteX39" fmla="*/ 1100138 w 6691313"/>
              <a:gd name="connsiteY39" fmla="*/ 1195388 h 2990850"/>
              <a:gd name="connsiteX40" fmla="*/ 1181100 w 6691313"/>
              <a:gd name="connsiteY40" fmla="*/ 1195388 h 2990850"/>
              <a:gd name="connsiteX41" fmla="*/ 1181100 w 6691313"/>
              <a:gd name="connsiteY41" fmla="*/ 1223963 h 2990850"/>
              <a:gd name="connsiteX42" fmla="*/ 1238250 w 6691313"/>
              <a:gd name="connsiteY42" fmla="*/ 1223963 h 2990850"/>
              <a:gd name="connsiteX43" fmla="*/ 1238250 w 6691313"/>
              <a:gd name="connsiteY43" fmla="*/ 1271588 h 2990850"/>
              <a:gd name="connsiteX44" fmla="*/ 1271588 w 6691313"/>
              <a:gd name="connsiteY44" fmla="*/ 1271588 h 2990850"/>
              <a:gd name="connsiteX45" fmla="*/ 1271588 w 6691313"/>
              <a:gd name="connsiteY45" fmla="*/ 1333500 h 2990850"/>
              <a:gd name="connsiteX46" fmla="*/ 1304925 w 6691313"/>
              <a:gd name="connsiteY46" fmla="*/ 1333500 h 2990850"/>
              <a:gd name="connsiteX47" fmla="*/ 1304925 w 6691313"/>
              <a:gd name="connsiteY47" fmla="*/ 1376363 h 2990850"/>
              <a:gd name="connsiteX48" fmla="*/ 1343025 w 6691313"/>
              <a:gd name="connsiteY48" fmla="*/ 1376363 h 2990850"/>
              <a:gd name="connsiteX49" fmla="*/ 1343025 w 6691313"/>
              <a:gd name="connsiteY49" fmla="*/ 1457325 h 2990850"/>
              <a:gd name="connsiteX50" fmla="*/ 1409700 w 6691313"/>
              <a:gd name="connsiteY50" fmla="*/ 1457325 h 2990850"/>
              <a:gd name="connsiteX51" fmla="*/ 1409700 w 6691313"/>
              <a:gd name="connsiteY51" fmla="*/ 1504950 h 2990850"/>
              <a:gd name="connsiteX52" fmla="*/ 1509713 w 6691313"/>
              <a:gd name="connsiteY52" fmla="*/ 1504950 h 2990850"/>
              <a:gd name="connsiteX53" fmla="*/ 1576388 w 6691313"/>
              <a:gd name="connsiteY53" fmla="*/ 1504950 h 2990850"/>
              <a:gd name="connsiteX54" fmla="*/ 1576388 w 6691313"/>
              <a:gd name="connsiteY54" fmla="*/ 1538288 h 2990850"/>
              <a:gd name="connsiteX55" fmla="*/ 1685925 w 6691313"/>
              <a:gd name="connsiteY55" fmla="*/ 1538288 h 2990850"/>
              <a:gd name="connsiteX56" fmla="*/ 1685925 w 6691313"/>
              <a:gd name="connsiteY56" fmla="*/ 1581150 h 2990850"/>
              <a:gd name="connsiteX57" fmla="*/ 1738313 w 6691313"/>
              <a:gd name="connsiteY57" fmla="*/ 1581150 h 2990850"/>
              <a:gd name="connsiteX58" fmla="*/ 1738313 w 6691313"/>
              <a:gd name="connsiteY58" fmla="*/ 1647825 h 2990850"/>
              <a:gd name="connsiteX59" fmla="*/ 1766888 w 6691313"/>
              <a:gd name="connsiteY59" fmla="*/ 1647825 h 2990850"/>
              <a:gd name="connsiteX60" fmla="*/ 1766888 w 6691313"/>
              <a:gd name="connsiteY60" fmla="*/ 1700213 h 2990850"/>
              <a:gd name="connsiteX61" fmla="*/ 1814513 w 6691313"/>
              <a:gd name="connsiteY61" fmla="*/ 1700213 h 2990850"/>
              <a:gd name="connsiteX62" fmla="*/ 1814513 w 6691313"/>
              <a:gd name="connsiteY62" fmla="*/ 1738313 h 2990850"/>
              <a:gd name="connsiteX63" fmla="*/ 1838325 w 6691313"/>
              <a:gd name="connsiteY63" fmla="*/ 1738313 h 2990850"/>
              <a:gd name="connsiteX64" fmla="*/ 1838325 w 6691313"/>
              <a:gd name="connsiteY64" fmla="*/ 1785938 h 2990850"/>
              <a:gd name="connsiteX65" fmla="*/ 1885950 w 6691313"/>
              <a:gd name="connsiteY65" fmla="*/ 1785938 h 2990850"/>
              <a:gd name="connsiteX66" fmla="*/ 1885950 w 6691313"/>
              <a:gd name="connsiteY66" fmla="*/ 1814513 h 2990850"/>
              <a:gd name="connsiteX67" fmla="*/ 1990725 w 6691313"/>
              <a:gd name="connsiteY67" fmla="*/ 1814513 h 2990850"/>
              <a:gd name="connsiteX68" fmla="*/ 1990725 w 6691313"/>
              <a:gd name="connsiteY68" fmla="*/ 1833563 h 2990850"/>
              <a:gd name="connsiteX69" fmla="*/ 2024063 w 6691313"/>
              <a:gd name="connsiteY69" fmla="*/ 1833563 h 2990850"/>
              <a:gd name="connsiteX70" fmla="*/ 2024063 w 6691313"/>
              <a:gd name="connsiteY70" fmla="*/ 1862138 h 2990850"/>
              <a:gd name="connsiteX71" fmla="*/ 2133600 w 6691313"/>
              <a:gd name="connsiteY71" fmla="*/ 1862138 h 2990850"/>
              <a:gd name="connsiteX72" fmla="*/ 2133600 w 6691313"/>
              <a:gd name="connsiteY72" fmla="*/ 1924050 h 2990850"/>
              <a:gd name="connsiteX73" fmla="*/ 2166938 w 6691313"/>
              <a:gd name="connsiteY73" fmla="*/ 1924050 h 2990850"/>
              <a:gd name="connsiteX74" fmla="*/ 2166938 w 6691313"/>
              <a:gd name="connsiteY74" fmla="*/ 2024063 h 2990850"/>
              <a:gd name="connsiteX75" fmla="*/ 2233613 w 6691313"/>
              <a:gd name="connsiteY75" fmla="*/ 2024063 h 2990850"/>
              <a:gd name="connsiteX76" fmla="*/ 2233613 w 6691313"/>
              <a:gd name="connsiteY76" fmla="*/ 2066925 h 2990850"/>
              <a:gd name="connsiteX77" fmla="*/ 2300288 w 6691313"/>
              <a:gd name="connsiteY77" fmla="*/ 2066925 h 2990850"/>
              <a:gd name="connsiteX78" fmla="*/ 2300288 w 6691313"/>
              <a:gd name="connsiteY78" fmla="*/ 2085975 h 2990850"/>
              <a:gd name="connsiteX79" fmla="*/ 2324100 w 6691313"/>
              <a:gd name="connsiteY79" fmla="*/ 2085975 h 2990850"/>
              <a:gd name="connsiteX80" fmla="*/ 2324100 w 6691313"/>
              <a:gd name="connsiteY80" fmla="*/ 2152650 h 2990850"/>
              <a:gd name="connsiteX81" fmla="*/ 2505075 w 6691313"/>
              <a:gd name="connsiteY81" fmla="*/ 2152650 h 2990850"/>
              <a:gd name="connsiteX82" fmla="*/ 2505075 w 6691313"/>
              <a:gd name="connsiteY82" fmla="*/ 2176463 h 2990850"/>
              <a:gd name="connsiteX83" fmla="*/ 2581275 w 6691313"/>
              <a:gd name="connsiteY83" fmla="*/ 2176463 h 2990850"/>
              <a:gd name="connsiteX84" fmla="*/ 2581275 w 6691313"/>
              <a:gd name="connsiteY84" fmla="*/ 2286000 h 2990850"/>
              <a:gd name="connsiteX85" fmla="*/ 2619375 w 6691313"/>
              <a:gd name="connsiteY85" fmla="*/ 2286000 h 2990850"/>
              <a:gd name="connsiteX86" fmla="*/ 2619375 w 6691313"/>
              <a:gd name="connsiteY86" fmla="*/ 2409825 h 2990850"/>
              <a:gd name="connsiteX87" fmla="*/ 2681288 w 6691313"/>
              <a:gd name="connsiteY87" fmla="*/ 2409825 h 2990850"/>
              <a:gd name="connsiteX88" fmla="*/ 2681288 w 6691313"/>
              <a:gd name="connsiteY88" fmla="*/ 2428875 h 2990850"/>
              <a:gd name="connsiteX89" fmla="*/ 2771775 w 6691313"/>
              <a:gd name="connsiteY89" fmla="*/ 2428875 h 2990850"/>
              <a:gd name="connsiteX90" fmla="*/ 2771775 w 6691313"/>
              <a:gd name="connsiteY90" fmla="*/ 2457450 h 2990850"/>
              <a:gd name="connsiteX91" fmla="*/ 2838450 w 6691313"/>
              <a:gd name="connsiteY91" fmla="*/ 2457450 h 2990850"/>
              <a:gd name="connsiteX92" fmla="*/ 2838450 w 6691313"/>
              <a:gd name="connsiteY92" fmla="*/ 2466975 h 2990850"/>
              <a:gd name="connsiteX93" fmla="*/ 3209925 w 6691313"/>
              <a:gd name="connsiteY93" fmla="*/ 2466975 h 2990850"/>
              <a:gd name="connsiteX94" fmla="*/ 3209925 w 6691313"/>
              <a:gd name="connsiteY94" fmla="*/ 2500313 h 2990850"/>
              <a:gd name="connsiteX95" fmla="*/ 3262313 w 6691313"/>
              <a:gd name="connsiteY95" fmla="*/ 2500313 h 2990850"/>
              <a:gd name="connsiteX96" fmla="*/ 3262313 w 6691313"/>
              <a:gd name="connsiteY96" fmla="*/ 2538413 h 2990850"/>
              <a:gd name="connsiteX97" fmla="*/ 3295650 w 6691313"/>
              <a:gd name="connsiteY97" fmla="*/ 2538413 h 2990850"/>
              <a:gd name="connsiteX98" fmla="*/ 3295650 w 6691313"/>
              <a:gd name="connsiteY98" fmla="*/ 2633663 h 2990850"/>
              <a:gd name="connsiteX99" fmla="*/ 3429000 w 6691313"/>
              <a:gd name="connsiteY99" fmla="*/ 2633663 h 2990850"/>
              <a:gd name="connsiteX100" fmla="*/ 3429000 w 6691313"/>
              <a:gd name="connsiteY100" fmla="*/ 2657475 h 2990850"/>
              <a:gd name="connsiteX101" fmla="*/ 3471863 w 6691313"/>
              <a:gd name="connsiteY101" fmla="*/ 2657475 h 2990850"/>
              <a:gd name="connsiteX102" fmla="*/ 3471863 w 6691313"/>
              <a:gd name="connsiteY102" fmla="*/ 2686050 h 2990850"/>
              <a:gd name="connsiteX103" fmla="*/ 3738563 w 6691313"/>
              <a:gd name="connsiteY103" fmla="*/ 2686050 h 2990850"/>
              <a:gd name="connsiteX104" fmla="*/ 3757613 w 6691313"/>
              <a:gd name="connsiteY104" fmla="*/ 2705100 h 2990850"/>
              <a:gd name="connsiteX105" fmla="*/ 3933825 w 6691313"/>
              <a:gd name="connsiteY105" fmla="*/ 2705100 h 2990850"/>
              <a:gd name="connsiteX106" fmla="*/ 3933825 w 6691313"/>
              <a:gd name="connsiteY106" fmla="*/ 2767013 h 2990850"/>
              <a:gd name="connsiteX107" fmla="*/ 4505325 w 6691313"/>
              <a:gd name="connsiteY107" fmla="*/ 2767013 h 2990850"/>
              <a:gd name="connsiteX108" fmla="*/ 4505325 w 6691313"/>
              <a:gd name="connsiteY108" fmla="*/ 2814638 h 2990850"/>
              <a:gd name="connsiteX109" fmla="*/ 4586288 w 6691313"/>
              <a:gd name="connsiteY109" fmla="*/ 2814638 h 2990850"/>
              <a:gd name="connsiteX110" fmla="*/ 4586288 w 6691313"/>
              <a:gd name="connsiteY110" fmla="*/ 2847975 h 2990850"/>
              <a:gd name="connsiteX111" fmla="*/ 6453188 w 6691313"/>
              <a:gd name="connsiteY111" fmla="*/ 2847975 h 2990850"/>
              <a:gd name="connsiteX112" fmla="*/ 6453188 w 6691313"/>
              <a:gd name="connsiteY112" fmla="*/ 2990850 h 2990850"/>
              <a:gd name="connsiteX113" fmla="*/ 6691313 w 6691313"/>
              <a:gd name="connsiteY113" fmla="*/ 2990850 h 299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691313" h="2990850">
                <a:moveTo>
                  <a:pt x="0" y="0"/>
                </a:moveTo>
                <a:lnTo>
                  <a:pt x="100013" y="0"/>
                </a:lnTo>
                <a:lnTo>
                  <a:pt x="100013" y="38100"/>
                </a:lnTo>
                <a:lnTo>
                  <a:pt x="138113" y="38100"/>
                </a:lnTo>
                <a:lnTo>
                  <a:pt x="138113" y="71438"/>
                </a:lnTo>
                <a:lnTo>
                  <a:pt x="252413" y="71438"/>
                </a:lnTo>
                <a:lnTo>
                  <a:pt x="252413" y="114300"/>
                </a:lnTo>
                <a:lnTo>
                  <a:pt x="366713" y="114300"/>
                </a:lnTo>
                <a:lnTo>
                  <a:pt x="366713" y="176213"/>
                </a:lnTo>
                <a:lnTo>
                  <a:pt x="400050" y="176213"/>
                </a:lnTo>
                <a:lnTo>
                  <a:pt x="400050" y="233363"/>
                </a:lnTo>
                <a:lnTo>
                  <a:pt x="400050" y="328613"/>
                </a:lnTo>
                <a:lnTo>
                  <a:pt x="428625" y="328613"/>
                </a:lnTo>
                <a:lnTo>
                  <a:pt x="428625" y="538163"/>
                </a:lnTo>
                <a:lnTo>
                  <a:pt x="457200" y="538163"/>
                </a:lnTo>
                <a:lnTo>
                  <a:pt x="457200" y="585788"/>
                </a:lnTo>
                <a:lnTo>
                  <a:pt x="495300" y="585788"/>
                </a:lnTo>
                <a:lnTo>
                  <a:pt x="495300" y="647700"/>
                </a:lnTo>
                <a:lnTo>
                  <a:pt x="495300" y="647700"/>
                </a:lnTo>
                <a:lnTo>
                  <a:pt x="495300" y="647700"/>
                </a:lnTo>
                <a:lnTo>
                  <a:pt x="528638" y="647700"/>
                </a:lnTo>
                <a:lnTo>
                  <a:pt x="528638" y="723900"/>
                </a:lnTo>
                <a:lnTo>
                  <a:pt x="604838" y="723900"/>
                </a:lnTo>
                <a:lnTo>
                  <a:pt x="604838" y="771525"/>
                </a:lnTo>
                <a:lnTo>
                  <a:pt x="652463" y="771525"/>
                </a:lnTo>
                <a:lnTo>
                  <a:pt x="652463" y="795338"/>
                </a:lnTo>
                <a:lnTo>
                  <a:pt x="742950" y="795338"/>
                </a:lnTo>
                <a:lnTo>
                  <a:pt x="742950" y="828675"/>
                </a:lnTo>
                <a:lnTo>
                  <a:pt x="814388" y="828675"/>
                </a:lnTo>
                <a:lnTo>
                  <a:pt x="814388" y="904875"/>
                </a:lnTo>
                <a:lnTo>
                  <a:pt x="852488" y="904875"/>
                </a:lnTo>
                <a:lnTo>
                  <a:pt x="852488" y="962025"/>
                </a:lnTo>
                <a:lnTo>
                  <a:pt x="885825" y="962025"/>
                </a:lnTo>
                <a:lnTo>
                  <a:pt x="885825" y="1090613"/>
                </a:lnTo>
                <a:lnTo>
                  <a:pt x="928688" y="1090613"/>
                </a:lnTo>
                <a:lnTo>
                  <a:pt x="928688" y="1143000"/>
                </a:lnTo>
                <a:lnTo>
                  <a:pt x="1000125" y="1143000"/>
                </a:lnTo>
                <a:lnTo>
                  <a:pt x="1000125" y="1176338"/>
                </a:lnTo>
                <a:lnTo>
                  <a:pt x="1100138" y="1176338"/>
                </a:lnTo>
                <a:lnTo>
                  <a:pt x="1100138" y="1195388"/>
                </a:lnTo>
                <a:lnTo>
                  <a:pt x="1181100" y="1195388"/>
                </a:lnTo>
                <a:lnTo>
                  <a:pt x="1181100" y="1223963"/>
                </a:lnTo>
                <a:lnTo>
                  <a:pt x="1238250" y="1223963"/>
                </a:lnTo>
                <a:lnTo>
                  <a:pt x="1238250" y="1271588"/>
                </a:lnTo>
                <a:lnTo>
                  <a:pt x="1271588" y="1271588"/>
                </a:lnTo>
                <a:lnTo>
                  <a:pt x="1271588" y="1333500"/>
                </a:lnTo>
                <a:lnTo>
                  <a:pt x="1304925" y="1333500"/>
                </a:lnTo>
                <a:lnTo>
                  <a:pt x="1304925" y="1376363"/>
                </a:lnTo>
                <a:lnTo>
                  <a:pt x="1343025" y="1376363"/>
                </a:lnTo>
                <a:lnTo>
                  <a:pt x="1343025" y="1457325"/>
                </a:lnTo>
                <a:lnTo>
                  <a:pt x="1409700" y="1457325"/>
                </a:lnTo>
                <a:lnTo>
                  <a:pt x="1409700" y="1504950"/>
                </a:lnTo>
                <a:lnTo>
                  <a:pt x="1509713" y="1504950"/>
                </a:lnTo>
                <a:lnTo>
                  <a:pt x="1576388" y="1504950"/>
                </a:lnTo>
                <a:lnTo>
                  <a:pt x="1576388" y="1538288"/>
                </a:lnTo>
                <a:lnTo>
                  <a:pt x="1685925" y="1538288"/>
                </a:lnTo>
                <a:lnTo>
                  <a:pt x="1685925" y="1581150"/>
                </a:lnTo>
                <a:lnTo>
                  <a:pt x="1738313" y="1581150"/>
                </a:lnTo>
                <a:lnTo>
                  <a:pt x="1738313" y="1647825"/>
                </a:lnTo>
                <a:lnTo>
                  <a:pt x="1766888" y="1647825"/>
                </a:lnTo>
                <a:lnTo>
                  <a:pt x="1766888" y="1700213"/>
                </a:lnTo>
                <a:lnTo>
                  <a:pt x="1814513" y="1700213"/>
                </a:lnTo>
                <a:lnTo>
                  <a:pt x="1814513" y="1738313"/>
                </a:lnTo>
                <a:lnTo>
                  <a:pt x="1838325" y="1738313"/>
                </a:lnTo>
                <a:lnTo>
                  <a:pt x="1838325" y="1785938"/>
                </a:lnTo>
                <a:lnTo>
                  <a:pt x="1885950" y="1785938"/>
                </a:lnTo>
                <a:lnTo>
                  <a:pt x="1885950" y="1814513"/>
                </a:lnTo>
                <a:lnTo>
                  <a:pt x="1990725" y="1814513"/>
                </a:lnTo>
                <a:lnTo>
                  <a:pt x="1990725" y="1833563"/>
                </a:lnTo>
                <a:lnTo>
                  <a:pt x="2024063" y="1833563"/>
                </a:lnTo>
                <a:lnTo>
                  <a:pt x="2024063" y="1862138"/>
                </a:lnTo>
                <a:lnTo>
                  <a:pt x="2133600" y="1862138"/>
                </a:lnTo>
                <a:lnTo>
                  <a:pt x="2133600" y="1924050"/>
                </a:lnTo>
                <a:lnTo>
                  <a:pt x="2166938" y="1924050"/>
                </a:lnTo>
                <a:lnTo>
                  <a:pt x="2166938" y="2024063"/>
                </a:lnTo>
                <a:lnTo>
                  <a:pt x="2233613" y="2024063"/>
                </a:lnTo>
                <a:lnTo>
                  <a:pt x="2233613" y="2066925"/>
                </a:lnTo>
                <a:lnTo>
                  <a:pt x="2300288" y="2066925"/>
                </a:lnTo>
                <a:lnTo>
                  <a:pt x="2300288" y="2085975"/>
                </a:lnTo>
                <a:lnTo>
                  <a:pt x="2324100" y="2085975"/>
                </a:lnTo>
                <a:lnTo>
                  <a:pt x="2324100" y="2152650"/>
                </a:lnTo>
                <a:lnTo>
                  <a:pt x="2505075" y="2152650"/>
                </a:lnTo>
                <a:lnTo>
                  <a:pt x="2505075" y="2176463"/>
                </a:lnTo>
                <a:lnTo>
                  <a:pt x="2581275" y="2176463"/>
                </a:lnTo>
                <a:lnTo>
                  <a:pt x="2581275" y="2286000"/>
                </a:lnTo>
                <a:lnTo>
                  <a:pt x="2619375" y="2286000"/>
                </a:lnTo>
                <a:lnTo>
                  <a:pt x="2619375" y="2409825"/>
                </a:lnTo>
                <a:lnTo>
                  <a:pt x="2681288" y="2409825"/>
                </a:lnTo>
                <a:lnTo>
                  <a:pt x="2681288" y="2428875"/>
                </a:lnTo>
                <a:lnTo>
                  <a:pt x="2771775" y="2428875"/>
                </a:lnTo>
                <a:lnTo>
                  <a:pt x="2771775" y="2457450"/>
                </a:lnTo>
                <a:lnTo>
                  <a:pt x="2838450" y="2457450"/>
                </a:lnTo>
                <a:lnTo>
                  <a:pt x="2838450" y="2466975"/>
                </a:lnTo>
                <a:lnTo>
                  <a:pt x="3209925" y="2466975"/>
                </a:lnTo>
                <a:lnTo>
                  <a:pt x="3209925" y="2500313"/>
                </a:lnTo>
                <a:lnTo>
                  <a:pt x="3262313" y="2500313"/>
                </a:lnTo>
                <a:lnTo>
                  <a:pt x="3262313" y="2538413"/>
                </a:lnTo>
                <a:lnTo>
                  <a:pt x="3295650" y="2538413"/>
                </a:lnTo>
                <a:lnTo>
                  <a:pt x="3295650" y="2633663"/>
                </a:lnTo>
                <a:lnTo>
                  <a:pt x="3429000" y="2633663"/>
                </a:lnTo>
                <a:lnTo>
                  <a:pt x="3429000" y="2657475"/>
                </a:lnTo>
                <a:lnTo>
                  <a:pt x="3471863" y="2657475"/>
                </a:lnTo>
                <a:lnTo>
                  <a:pt x="3471863" y="2686050"/>
                </a:lnTo>
                <a:lnTo>
                  <a:pt x="3738563" y="2686050"/>
                </a:lnTo>
                <a:lnTo>
                  <a:pt x="3757613" y="2705100"/>
                </a:lnTo>
                <a:lnTo>
                  <a:pt x="3933825" y="2705100"/>
                </a:lnTo>
                <a:lnTo>
                  <a:pt x="3933825" y="2767013"/>
                </a:lnTo>
                <a:lnTo>
                  <a:pt x="4505325" y="2767013"/>
                </a:lnTo>
                <a:lnTo>
                  <a:pt x="4505325" y="2814638"/>
                </a:lnTo>
                <a:lnTo>
                  <a:pt x="4586288" y="2814638"/>
                </a:lnTo>
                <a:lnTo>
                  <a:pt x="4586288" y="2847975"/>
                </a:lnTo>
                <a:lnTo>
                  <a:pt x="6453188" y="2847975"/>
                </a:lnTo>
                <a:lnTo>
                  <a:pt x="6453188" y="2990850"/>
                </a:lnTo>
                <a:lnTo>
                  <a:pt x="6691313" y="2990850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DC8520B-8A46-4779-9427-DB4C9D386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ASCENT: </a:t>
            </a:r>
            <a:r>
              <a:rPr lang="el-GR" altLang="en-US" dirty="0"/>
              <a:t>Επιβίωση ελεύθερης υποτροπής νόσου</a:t>
            </a:r>
            <a:endParaRPr lang="en-US" dirty="0"/>
          </a:p>
        </p:txBody>
      </p:sp>
      <p:sp>
        <p:nvSpPr>
          <p:cNvPr id="7" name="Text Box 15">
            <a:extLst>
              <a:ext uri="{FF2B5EF4-FFF2-40B4-BE49-F238E27FC236}">
                <a16:creationId xmlns="" xmlns:a16="http://schemas.microsoft.com/office/drawing/2014/main" id="{C76F17A8-BA45-426E-8134-A644DEB73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12" y="6371746"/>
            <a:ext cx="11105588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Bardia. ESMO 2020. Abstr LBA17.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14127DD-8E35-4C48-B26B-757C7A96CBFA}"/>
              </a:ext>
            </a:extLst>
          </p:cNvPr>
          <p:cNvSpPr txBox="1"/>
          <p:nvPr/>
        </p:nvSpPr>
        <p:spPr bwMode="auto">
          <a:xfrm rot="16200000">
            <a:off x="417664" y="3309867"/>
            <a:ext cx="3220747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PFS (%)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7ACB55D-A5E4-4ECF-9B66-4D6921B26AAD}"/>
              </a:ext>
            </a:extLst>
          </p:cNvPr>
          <p:cNvSpPr txBox="1"/>
          <p:nvPr/>
        </p:nvSpPr>
        <p:spPr bwMode="auto">
          <a:xfrm>
            <a:off x="2670822" y="1491472"/>
            <a:ext cx="73517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PFS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94126E3-A6BC-4309-902E-ED7A2D84BC84}"/>
              </a:ext>
            </a:extLst>
          </p:cNvPr>
          <p:cNvSpPr txBox="1"/>
          <p:nvPr/>
        </p:nvSpPr>
        <p:spPr bwMode="auto">
          <a:xfrm>
            <a:off x="2688337" y="5386561"/>
            <a:ext cx="74157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Mos	</a:t>
            </a:r>
          </a:p>
        </p:txBody>
      </p:sp>
      <p:graphicFrame>
        <p:nvGraphicFramePr>
          <p:cNvPr id="3" name="Table 10">
            <a:extLst>
              <a:ext uri="{FF2B5EF4-FFF2-40B4-BE49-F238E27FC236}">
                <a16:creationId xmlns="" xmlns:a16="http://schemas.microsoft.com/office/drawing/2014/main" id="{E9713C4F-FF32-4E4C-B28F-05E11DCAF45C}"/>
              </a:ext>
            </a:extLst>
          </p:cNvPr>
          <p:cNvGraphicFramePr>
            <a:graphicFrameLocks noGrp="1"/>
          </p:cNvGraphicFramePr>
          <p:nvPr/>
        </p:nvGraphicFramePr>
        <p:xfrm>
          <a:off x="5686353" y="1958335"/>
          <a:ext cx="6072260" cy="1341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67598">
                  <a:extLst>
                    <a:ext uri="{9D8B030D-6E8A-4147-A177-3AD203B41FA5}">
                      <a16:colId xmlns="" xmlns:a16="http://schemas.microsoft.com/office/drawing/2014/main" val="3564029696"/>
                    </a:ext>
                  </a:extLst>
                </a:gridCol>
                <a:gridCol w="1852331">
                  <a:extLst>
                    <a:ext uri="{9D8B030D-6E8A-4147-A177-3AD203B41FA5}">
                      <a16:colId xmlns="" xmlns:a16="http://schemas.microsoft.com/office/drawing/2014/main" val="1817542465"/>
                    </a:ext>
                  </a:extLst>
                </a:gridCol>
                <a:gridCol w="1852331">
                  <a:extLst>
                    <a:ext uri="{9D8B030D-6E8A-4147-A177-3AD203B41FA5}">
                      <a16:colId xmlns="" xmlns:a16="http://schemas.microsoft.com/office/drawing/2014/main" val="737870658"/>
                    </a:ext>
                  </a:extLst>
                </a:gridCol>
              </a:tblGrid>
              <a:tr h="12161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BICR Analysis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 (n = 235)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(n = 233)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4511832"/>
                  </a:ext>
                </a:extLst>
              </a:tr>
              <a:tr h="12161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 of events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583089"/>
                  </a:ext>
                </a:extLst>
              </a:tr>
              <a:tr h="12161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PFS, mos (95% CI)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5.6 (4.3-6.3)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 (1.5-2.6)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7329230"/>
                  </a:ext>
                </a:extLst>
              </a:tr>
              <a:tr h="121613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HR: 0.41 (95% CI: 0.32-0.52; </a:t>
                      </a:r>
                      <a:r>
                        <a:rPr lang="en-US" sz="1600" b="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 .0001)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940891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23B5C0B-9C2C-4A5E-B0D7-A2ACFA7F7399}"/>
              </a:ext>
            </a:extLst>
          </p:cNvPr>
          <p:cNvSpPr txBox="1"/>
          <p:nvPr/>
        </p:nvSpPr>
        <p:spPr bwMode="auto">
          <a:xfrm>
            <a:off x="9546639" y="3666444"/>
            <a:ext cx="24885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Sacituzumab govitecan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17056126-4D14-4FE1-BFB6-6B61E4A60116}"/>
              </a:ext>
            </a:extLst>
          </p:cNvPr>
          <p:cNvCxnSpPr>
            <a:cxnSpLocks/>
          </p:cNvCxnSpPr>
          <p:nvPr/>
        </p:nvCxnSpPr>
        <p:spPr bwMode="auto">
          <a:xfrm flipH="1">
            <a:off x="9247024" y="3846132"/>
            <a:ext cx="237744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FC74FCB2-3E76-4B95-93FD-2C57E07F8C66}"/>
              </a:ext>
            </a:extLst>
          </p:cNvPr>
          <p:cNvCxnSpPr>
            <a:cxnSpLocks/>
          </p:cNvCxnSpPr>
          <p:nvPr/>
        </p:nvCxnSpPr>
        <p:spPr bwMode="auto">
          <a:xfrm flipH="1">
            <a:off x="9247024" y="4126548"/>
            <a:ext cx="237744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85058C8-0936-48ED-94C4-BEF562319579}"/>
              </a:ext>
            </a:extLst>
          </p:cNvPr>
          <p:cNvSpPr txBox="1"/>
          <p:nvPr/>
        </p:nvSpPr>
        <p:spPr bwMode="auto">
          <a:xfrm>
            <a:off x="293318" y="5553442"/>
            <a:ext cx="21968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Patients at Risk, n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SG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536C2BB-B05D-49F7-AEF2-01F2B1C9AF92}"/>
              </a:ext>
            </a:extLst>
          </p:cNvPr>
          <p:cNvSpPr txBox="1"/>
          <p:nvPr/>
        </p:nvSpPr>
        <p:spPr bwMode="auto">
          <a:xfrm>
            <a:off x="2354241" y="576888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235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59BB695-AC8C-4566-8CF4-953DF45838A4}"/>
              </a:ext>
            </a:extLst>
          </p:cNvPr>
          <p:cNvSpPr txBox="1"/>
          <p:nvPr/>
        </p:nvSpPr>
        <p:spPr bwMode="auto">
          <a:xfrm>
            <a:off x="2667354" y="576888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222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179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F6E4FD5-5C02-4418-B9CF-7A77995F970A}"/>
              </a:ext>
            </a:extLst>
          </p:cNvPr>
          <p:cNvSpPr txBox="1"/>
          <p:nvPr/>
        </p:nvSpPr>
        <p:spPr bwMode="auto">
          <a:xfrm>
            <a:off x="2980467" y="576888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166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07938D7-23BE-4AD8-991B-1455EC475AFA}"/>
              </a:ext>
            </a:extLst>
          </p:cNvPr>
          <p:cNvSpPr txBox="1"/>
          <p:nvPr/>
        </p:nvSpPr>
        <p:spPr bwMode="auto">
          <a:xfrm>
            <a:off x="3293580" y="576888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134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5B1DF50-619E-4B3F-9AB7-157AD96344DC}"/>
              </a:ext>
            </a:extLst>
          </p:cNvPr>
          <p:cNvSpPr txBox="1"/>
          <p:nvPr/>
        </p:nvSpPr>
        <p:spPr bwMode="auto">
          <a:xfrm>
            <a:off x="3606693" y="576888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127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F9834FF-EDAD-42EA-AE8B-64EC899CF703}"/>
              </a:ext>
            </a:extLst>
          </p:cNvPr>
          <p:cNvSpPr txBox="1"/>
          <p:nvPr/>
        </p:nvSpPr>
        <p:spPr bwMode="auto">
          <a:xfrm>
            <a:off x="3919806" y="576888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104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3FEF53F-3FAC-42C5-ABF4-2EDB496EDCA4}"/>
              </a:ext>
            </a:extLst>
          </p:cNvPr>
          <p:cNvSpPr txBox="1"/>
          <p:nvPr/>
        </p:nvSpPr>
        <p:spPr bwMode="auto">
          <a:xfrm>
            <a:off x="4232919" y="576888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81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F9DE1F6-B793-40A4-923B-7C897A7C8483}"/>
              </a:ext>
            </a:extLst>
          </p:cNvPr>
          <p:cNvSpPr txBox="1"/>
          <p:nvPr/>
        </p:nvSpPr>
        <p:spPr bwMode="auto">
          <a:xfrm>
            <a:off x="4546032" y="576888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63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43FA83A-659D-4461-836F-8568851BFD6D}"/>
              </a:ext>
            </a:extLst>
          </p:cNvPr>
          <p:cNvSpPr txBox="1"/>
          <p:nvPr/>
        </p:nvSpPr>
        <p:spPr bwMode="auto">
          <a:xfrm>
            <a:off x="4859145" y="576888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54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53938DD-37A7-4EC5-BBA4-A148F0DD4AE7}"/>
              </a:ext>
            </a:extLst>
          </p:cNvPr>
          <p:cNvSpPr txBox="1"/>
          <p:nvPr/>
        </p:nvSpPr>
        <p:spPr bwMode="auto">
          <a:xfrm>
            <a:off x="5172258" y="576888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37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1A008BA-F7D3-4423-963A-0D7B6D23F090}"/>
              </a:ext>
            </a:extLst>
          </p:cNvPr>
          <p:cNvSpPr txBox="1"/>
          <p:nvPr/>
        </p:nvSpPr>
        <p:spPr bwMode="auto">
          <a:xfrm>
            <a:off x="5485371" y="576888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33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3FC04AD-725C-43DD-998C-2CDC8F5BD3DE}"/>
              </a:ext>
            </a:extLst>
          </p:cNvPr>
          <p:cNvSpPr txBox="1"/>
          <p:nvPr/>
        </p:nvSpPr>
        <p:spPr bwMode="auto">
          <a:xfrm>
            <a:off x="5798484" y="576888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9192C44-7294-4606-923F-B42B50318887}"/>
              </a:ext>
            </a:extLst>
          </p:cNvPr>
          <p:cNvSpPr txBox="1"/>
          <p:nvPr/>
        </p:nvSpPr>
        <p:spPr bwMode="auto">
          <a:xfrm>
            <a:off x="6111597" y="576888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22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A2C55571-A729-463F-8B8F-FBB8336ADAA9}"/>
              </a:ext>
            </a:extLst>
          </p:cNvPr>
          <p:cNvSpPr txBox="1"/>
          <p:nvPr/>
        </p:nvSpPr>
        <p:spPr bwMode="auto">
          <a:xfrm>
            <a:off x="6424710" y="576888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16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5D45622-2B4D-4D24-A3A3-207CABFA54C6}"/>
              </a:ext>
            </a:extLst>
          </p:cNvPr>
          <p:cNvSpPr txBox="1"/>
          <p:nvPr/>
        </p:nvSpPr>
        <p:spPr bwMode="auto">
          <a:xfrm>
            <a:off x="6737823" y="576888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FFDEBA3-72A9-42CA-B125-D1E2759CFDE1}"/>
              </a:ext>
            </a:extLst>
          </p:cNvPr>
          <p:cNvSpPr txBox="1"/>
          <p:nvPr/>
        </p:nvSpPr>
        <p:spPr bwMode="auto">
          <a:xfrm>
            <a:off x="7050936" y="576888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13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25346CA4-EE6C-487F-83C8-01EF651B2F49}"/>
              </a:ext>
            </a:extLst>
          </p:cNvPr>
          <p:cNvSpPr txBox="1"/>
          <p:nvPr/>
        </p:nvSpPr>
        <p:spPr bwMode="auto">
          <a:xfrm>
            <a:off x="7364049" y="576888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EBA3CE8-EF84-4186-AC68-DB984ED9199D}"/>
              </a:ext>
            </a:extLst>
          </p:cNvPr>
          <p:cNvSpPr txBox="1"/>
          <p:nvPr/>
        </p:nvSpPr>
        <p:spPr bwMode="auto">
          <a:xfrm>
            <a:off x="7677162" y="576888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B675C1DE-E999-4046-8992-73E58C4C9FA8}"/>
              </a:ext>
            </a:extLst>
          </p:cNvPr>
          <p:cNvSpPr txBox="1"/>
          <p:nvPr/>
        </p:nvSpPr>
        <p:spPr bwMode="auto">
          <a:xfrm>
            <a:off x="7990275" y="576888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AF58886-F901-450A-B94D-5037EAB8AAA3}"/>
              </a:ext>
            </a:extLst>
          </p:cNvPr>
          <p:cNvSpPr txBox="1"/>
          <p:nvPr/>
        </p:nvSpPr>
        <p:spPr bwMode="auto">
          <a:xfrm>
            <a:off x="8303388" y="576888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3269299-7DCC-49BF-93C9-DAFD778422EB}"/>
              </a:ext>
            </a:extLst>
          </p:cNvPr>
          <p:cNvSpPr txBox="1"/>
          <p:nvPr/>
        </p:nvSpPr>
        <p:spPr bwMode="auto">
          <a:xfrm>
            <a:off x="8616501" y="576888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DCFF649D-0F2F-4157-8419-9DC689BA9270}"/>
              </a:ext>
            </a:extLst>
          </p:cNvPr>
          <p:cNvSpPr txBox="1"/>
          <p:nvPr/>
        </p:nvSpPr>
        <p:spPr bwMode="auto">
          <a:xfrm>
            <a:off x="8929614" y="576888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7B91846F-D3F2-46BB-8C6F-48E36EE5A7E4}"/>
              </a:ext>
            </a:extLst>
          </p:cNvPr>
          <p:cNvSpPr txBox="1"/>
          <p:nvPr/>
        </p:nvSpPr>
        <p:spPr bwMode="auto">
          <a:xfrm>
            <a:off x="9242720" y="576888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A871E43C-4176-485C-9DFC-4009AA213D99}"/>
              </a:ext>
            </a:extLst>
          </p:cNvPr>
          <p:cNvCxnSpPr>
            <a:cxnSpLocks/>
          </p:cNvCxnSpPr>
          <p:nvPr/>
        </p:nvCxnSpPr>
        <p:spPr bwMode="auto">
          <a:xfrm>
            <a:off x="2624144" y="5064410"/>
            <a:ext cx="751636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71AB1438-686B-4B36-A8EF-9D79745066F6}"/>
              </a:ext>
            </a:extLst>
          </p:cNvPr>
          <p:cNvCxnSpPr/>
          <p:nvPr/>
        </p:nvCxnSpPr>
        <p:spPr bwMode="auto">
          <a:xfrm flipV="1">
            <a:off x="2660904" y="1835835"/>
            <a:ext cx="0" cy="3227832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F8EF67AA-E926-4681-A5E8-1C9B8EE4EF6D}"/>
              </a:ext>
            </a:extLst>
          </p:cNvPr>
          <p:cNvCxnSpPr>
            <a:cxnSpLocks/>
          </p:cNvCxnSpPr>
          <p:nvPr/>
        </p:nvCxnSpPr>
        <p:spPr bwMode="auto">
          <a:xfrm flipH="1">
            <a:off x="2596896" y="1835835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="" xmlns:a16="http://schemas.microsoft.com/office/drawing/2014/main" id="{9DE4BE44-F3C9-44BB-9FAF-B3768CA06734}"/>
              </a:ext>
            </a:extLst>
          </p:cNvPr>
          <p:cNvCxnSpPr>
            <a:cxnSpLocks/>
          </p:cNvCxnSpPr>
          <p:nvPr/>
        </p:nvCxnSpPr>
        <p:spPr bwMode="auto">
          <a:xfrm flipH="1">
            <a:off x="2596896" y="2481550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E89922CE-CC80-4B69-AC25-5EF55EB88B89}"/>
              </a:ext>
            </a:extLst>
          </p:cNvPr>
          <p:cNvCxnSpPr>
            <a:cxnSpLocks/>
          </p:cNvCxnSpPr>
          <p:nvPr/>
        </p:nvCxnSpPr>
        <p:spPr bwMode="auto">
          <a:xfrm flipH="1">
            <a:off x="2596896" y="3127265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A7EBF090-8E2D-4AD3-BD5D-C913097A5143}"/>
              </a:ext>
            </a:extLst>
          </p:cNvPr>
          <p:cNvCxnSpPr>
            <a:cxnSpLocks/>
          </p:cNvCxnSpPr>
          <p:nvPr/>
        </p:nvCxnSpPr>
        <p:spPr bwMode="auto">
          <a:xfrm flipH="1">
            <a:off x="2596896" y="3772980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7FBCB66D-10DB-41D4-A6C1-F6916B269012}"/>
              </a:ext>
            </a:extLst>
          </p:cNvPr>
          <p:cNvCxnSpPr>
            <a:cxnSpLocks/>
          </p:cNvCxnSpPr>
          <p:nvPr/>
        </p:nvCxnSpPr>
        <p:spPr bwMode="auto">
          <a:xfrm flipH="1">
            <a:off x="2596896" y="4418695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4EF89147-FBDE-4C5F-9BF1-E50F6BB571C6}"/>
              </a:ext>
            </a:extLst>
          </p:cNvPr>
          <p:cNvCxnSpPr>
            <a:cxnSpLocks/>
          </p:cNvCxnSpPr>
          <p:nvPr/>
        </p:nvCxnSpPr>
        <p:spPr bwMode="auto">
          <a:xfrm flipH="1">
            <a:off x="2596896" y="5064410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D57C9B40-8EE0-471B-9A5A-EF8D7D854CA5}"/>
              </a:ext>
            </a:extLst>
          </p:cNvPr>
          <p:cNvCxnSpPr>
            <a:cxnSpLocks/>
          </p:cNvCxnSpPr>
          <p:nvPr/>
        </p:nvCxnSpPr>
        <p:spPr bwMode="auto">
          <a:xfrm>
            <a:off x="2658111" y="5072903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D37E68F5-D906-4E9A-A68F-7E326B288296}"/>
              </a:ext>
            </a:extLst>
          </p:cNvPr>
          <p:cNvCxnSpPr>
            <a:cxnSpLocks/>
          </p:cNvCxnSpPr>
          <p:nvPr/>
        </p:nvCxnSpPr>
        <p:spPr bwMode="auto">
          <a:xfrm>
            <a:off x="3592257" y="5072903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B9262D7C-1CCA-4E08-AFF2-3AB1B0087BE5}"/>
              </a:ext>
            </a:extLst>
          </p:cNvPr>
          <p:cNvCxnSpPr>
            <a:cxnSpLocks/>
          </p:cNvCxnSpPr>
          <p:nvPr/>
        </p:nvCxnSpPr>
        <p:spPr bwMode="auto">
          <a:xfrm>
            <a:off x="4526403" y="5072903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821E6B89-5402-40E7-94A9-EC56F362D138}"/>
              </a:ext>
            </a:extLst>
          </p:cNvPr>
          <p:cNvCxnSpPr>
            <a:cxnSpLocks/>
          </p:cNvCxnSpPr>
          <p:nvPr/>
        </p:nvCxnSpPr>
        <p:spPr bwMode="auto">
          <a:xfrm>
            <a:off x="5460549" y="5072903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="" xmlns:a16="http://schemas.microsoft.com/office/drawing/2014/main" id="{B82E2510-E716-4F56-B994-3FE5BF7F7EBB}"/>
              </a:ext>
            </a:extLst>
          </p:cNvPr>
          <p:cNvCxnSpPr>
            <a:cxnSpLocks/>
          </p:cNvCxnSpPr>
          <p:nvPr/>
        </p:nvCxnSpPr>
        <p:spPr bwMode="auto">
          <a:xfrm>
            <a:off x="6394695" y="5072903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="" xmlns:a16="http://schemas.microsoft.com/office/drawing/2014/main" id="{BE20B6BD-FADC-40A9-995E-5EA1A8AC2B07}"/>
              </a:ext>
            </a:extLst>
          </p:cNvPr>
          <p:cNvCxnSpPr>
            <a:cxnSpLocks/>
          </p:cNvCxnSpPr>
          <p:nvPr/>
        </p:nvCxnSpPr>
        <p:spPr bwMode="auto">
          <a:xfrm>
            <a:off x="7328841" y="5072903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="" xmlns:a16="http://schemas.microsoft.com/office/drawing/2014/main" id="{E2226F2F-7DD4-4982-97F2-C58C87A44ED9}"/>
              </a:ext>
            </a:extLst>
          </p:cNvPr>
          <p:cNvCxnSpPr>
            <a:cxnSpLocks/>
          </p:cNvCxnSpPr>
          <p:nvPr/>
        </p:nvCxnSpPr>
        <p:spPr bwMode="auto">
          <a:xfrm>
            <a:off x="8262987" y="5072903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="" xmlns:a16="http://schemas.microsoft.com/office/drawing/2014/main" id="{89A2B5B8-ECD0-4F3F-A601-C41EA3281AA0}"/>
              </a:ext>
            </a:extLst>
          </p:cNvPr>
          <p:cNvCxnSpPr>
            <a:cxnSpLocks/>
          </p:cNvCxnSpPr>
          <p:nvPr/>
        </p:nvCxnSpPr>
        <p:spPr bwMode="auto">
          <a:xfrm>
            <a:off x="9197133" y="5072903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="" xmlns:a16="http://schemas.microsoft.com/office/drawing/2014/main" id="{849D9E51-1820-4C8D-8FF3-A1546698C699}"/>
              </a:ext>
            </a:extLst>
          </p:cNvPr>
          <p:cNvCxnSpPr>
            <a:cxnSpLocks/>
          </p:cNvCxnSpPr>
          <p:nvPr/>
        </p:nvCxnSpPr>
        <p:spPr bwMode="auto">
          <a:xfrm>
            <a:off x="10131276" y="5072903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89608040-C716-488C-B20B-9891EAEB941B}"/>
              </a:ext>
            </a:extLst>
          </p:cNvPr>
          <p:cNvSpPr txBox="1"/>
          <p:nvPr/>
        </p:nvSpPr>
        <p:spPr bwMode="auto">
          <a:xfrm>
            <a:off x="2056721" y="1658983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391EFE2D-0F00-46FF-AEC1-C5CFE12055B1}"/>
              </a:ext>
            </a:extLst>
          </p:cNvPr>
          <p:cNvSpPr txBox="1"/>
          <p:nvPr/>
        </p:nvSpPr>
        <p:spPr bwMode="auto">
          <a:xfrm>
            <a:off x="2056721" y="2302799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1C98A9A6-AAE6-48BE-8385-9406BE515401}"/>
              </a:ext>
            </a:extLst>
          </p:cNvPr>
          <p:cNvSpPr txBox="1"/>
          <p:nvPr/>
        </p:nvSpPr>
        <p:spPr bwMode="auto">
          <a:xfrm>
            <a:off x="2056721" y="2946615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04C3654-F5C2-4E92-8921-CCF43732C8A0}"/>
              </a:ext>
            </a:extLst>
          </p:cNvPr>
          <p:cNvSpPr txBox="1"/>
          <p:nvPr/>
        </p:nvSpPr>
        <p:spPr bwMode="auto">
          <a:xfrm>
            <a:off x="2056721" y="3590431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2806F50E-726A-4B29-88A6-0FFBF97B6136}"/>
              </a:ext>
            </a:extLst>
          </p:cNvPr>
          <p:cNvSpPr txBox="1"/>
          <p:nvPr/>
        </p:nvSpPr>
        <p:spPr bwMode="auto">
          <a:xfrm>
            <a:off x="2056721" y="4234247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2A7AF53D-7444-427F-85A4-166D6922EDEB}"/>
              </a:ext>
            </a:extLst>
          </p:cNvPr>
          <p:cNvSpPr txBox="1"/>
          <p:nvPr/>
        </p:nvSpPr>
        <p:spPr bwMode="auto">
          <a:xfrm>
            <a:off x="2056721" y="4878062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F4CC4F02-4800-4690-97F6-60DD1643536E}"/>
              </a:ext>
            </a:extLst>
          </p:cNvPr>
          <p:cNvSpPr txBox="1"/>
          <p:nvPr/>
        </p:nvSpPr>
        <p:spPr bwMode="auto">
          <a:xfrm>
            <a:off x="9833756" y="5096609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6A578E92-F817-4BC6-A295-6BB7D9D5F507}"/>
              </a:ext>
            </a:extLst>
          </p:cNvPr>
          <p:cNvSpPr txBox="1"/>
          <p:nvPr/>
        </p:nvSpPr>
        <p:spPr bwMode="auto">
          <a:xfrm>
            <a:off x="2363663" y="5096609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4539B223-A9DA-436F-B466-C4D6F1AD0C0A}"/>
              </a:ext>
            </a:extLst>
          </p:cNvPr>
          <p:cNvSpPr txBox="1"/>
          <p:nvPr/>
        </p:nvSpPr>
        <p:spPr bwMode="auto">
          <a:xfrm>
            <a:off x="3297425" y="5096609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0E10E372-7F6A-49D5-A95C-B728E594F1A0}"/>
              </a:ext>
            </a:extLst>
          </p:cNvPr>
          <p:cNvSpPr txBox="1"/>
          <p:nvPr/>
        </p:nvSpPr>
        <p:spPr bwMode="auto">
          <a:xfrm>
            <a:off x="4231187" y="5096609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2C7603FE-93D7-4E2E-97F8-E0CA744A5B5C}"/>
              </a:ext>
            </a:extLst>
          </p:cNvPr>
          <p:cNvSpPr txBox="1"/>
          <p:nvPr/>
        </p:nvSpPr>
        <p:spPr bwMode="auto">
          <a:xfrm>
            <a:off x="5164949" y="5096609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A3CCE9FF-C1AA-4450-9926-28A066D08AC3}"/>
              </a:ext>
            </a:extLst>
          </p:cNvPr>
          <p:cNvSpPr txBox="1"/>
          <p:nvPr/>
        </p:nvSpPr>
        <p:spPr bwMode="auto">
          <a:xfrm>
            <a:off x="6098711" y="5096609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AF344257-7FBB-40EB-AC80-3710B743B9B8}"/>
              </a:ext>
            </a:extLst>
          </p:cNvPr>
          <p:cNvSpPr txBox="1"/>
          <p:nvPr/>
        </p:nvSpPr>
        <p:spPr bwMode="auto">
          <a:xfrm>
            <a:off x="7032473" y="5096609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35035ECE-FCE4-43D0-B1D7-16777564191C}"/>
              </a:ext>
            </a:extLst>
          </p:cNvPr>
          <p:cNvSpPr txBox="1"/>
          <p:nvPr/>
        </p:nvSpPr>
        <p:spPr bwMode="auto">
          <a:xfrm>
            <a:off x="7966235" y="5096609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986726E8-E5A7-4E22-969F-0A969E6C49DC}"/>
              </a:ext>
            </a:extLst>
          </p:cNvPr>
          <p:cNvSpPr txBox="1"/>
          <p:nvPr/>
        </p:nvSpPr>
        <p:spPr bwMode="auto">
          <a:xfrm>
            <a:off x="8899997" y="5096609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FBE39912-40C6-4E77-96DD-D57BAC52F62C}"/>
              </a:ext>
            </a:extLst>
          </p:cNvPr>
          <p:cNvSpPr txBox="1"/>
          <p:nvPr/>
        </p:nvSpPr>
        <p:spPr bwMode="auto">
          <a:xfrm>
            <a:off x="2499047" y="1630629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558C4A94-B34F-4008-AEA0-E7ECBDC97D81}"/>
              </a:ext>
            </a:extLst>
          </p:cNvPr>
          <p:cNvSpPr txBox="1"/>
          <p:nvPr/>
        </p:nvSpPr>
        <p:spPr bwMode="auto">
          <a:xfrm>
            <a:off x="2680307" y="1693657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EAFB6BF2-DCA3-44B3-AE4B-3F2ED837433F}"/>
              </a:ext>
            </a:extLst>
          </p:cNvPr>
          <p:cNvSpPr txBox="1"/>
          <p:nvPr/>
        </p:nvSpPr>
        <p:spPr bwMode="auto">
          <a:xfrm>
            <a:off x="2841991" y="1763746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BB4CB60C-0100-4AD4-BC62-03404C9E6A10}"/>
              </a:ext>
            </a:extLst>
          </p:cNvPr>
          <p:cNvSpPr txBox="1"/>
          <p:nvPr/>
        </p:nvSpPr>
        <p:spPr bwMode="auto">
          <a:xfrm>
            <a:off x="2912207" y="1999171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D75770C4-68C8-4901-A18F-E979EB2CD689}"/>
              </a:ext>
            </a:extLst>
          </p:cNvPr>
          <p:cNvSpPr txBox="1"/>
          <p:nvPr/>
        </p:nvSpPr>
        <p:spPr bwMode="auto">
          <a:xfrm>
            <a:off x="3292091" y="2482222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47C1CDE0-4174-4949-ADC5-DED2E6DA9747}"/>
              </a:ext>
            </a:extLst>
          </p:cNvPr>
          <p:cNvSpPr txBox="1"/>
          <p:nvPr/>
        </p:nvSpPr>
        <p:spPr bwMode="auto">
          <a:xfrm>
            <a:off x="2918700" y="2077668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AFFBFDB9-E4AA-47FE-83DE-4989E1A5EDC2}"/>
              </a:ext>
            </a:extLst>
          </p:cNvPr>
          <p:cNvSpPr txBox="1"/>
          <p:nvPr/>
        </p:nvSpPr>
        <p:spPr bwMode="auto">
          <a:xfrm>
            <a:off x="3292091" y="2523446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7AB89940-93D5-4E59-9E13-E3365AE1EA19}"/>
              </a:ext>
            </a:extLst>
          </p:cNvPr>
          <p:cNvSpPr txBox="1"/>
          <p:nvPr/>
        </p:nvSpPr>
        <p:spPr bwMode="auto">
          <a:xfrm>
            <a:off x="2927844" y="2164506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1C696CB0-3E6C-4430-AC60-028E5E4CD74F}"/>
              </a:ext>
            </a:extLst>
          </p:cNvPr>
          <p:cNvSpPr txBox="1"/>
          <p:nvPr/>
        </p:nvSpPr>
        <p:spPr bwMode="auto">
          <a:xfrm>
            <a:off x="3366944" y="2632015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118DF242-B661-4ED7-B56C-C5FCBF8ED3E8}"/>
              </a:ext>
            </a:extLst>
          </p:cNvPr>
          <p:cNvSpPr txBox="1"/>
          <p:nvPr/>
        </p:nvSpPr>
        <p:spPr bwMode="auto">
          <a:xfrm>
            <a:off x="3577971" y="2814782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C192F8C1-4233-4908-BBBB-E1AB4C4A85FA}"/>
              </a:ext>
            </a:extLst>
          </p:cNvPr>
          <p:cNvSpPr txBox="1"/>
          <p:nvPr/>
        </p:nvSpPr>
        <p:spPr bwMode="auto">
          <a:xfrm>
            <a:off x="3765592" y="2904612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1CA221D5-AB18-4DA9-A615-7DB23C776CE9}"/>
              </a:ext>
            </a:extLst>
          </p:cNvPr>
          <p:cNvSpPr txBox="1"/>
          <p:nvPr/>
        </p:nvSpPr>
        <p:spPr bwMode="auto">
          <a:xfrm>
            <a:off x="3795025" y="2965271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809F0E68-46BC-4CFB-B4A8-BA55E5F5755E}"/>
              </a:ext>
            </a:extLst>
          </p:cNvPr>
          <p:cNvSpPr txBox="1"/>
          <p:nvPr/>
        </p:nvSpPr>
        <p:spPr bwMode="auto">
          <a:xfrm>
            <a:off x="3856914" y="3080419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46460D36-34E1-44CF-B68E-8E4956F023BA}"/>
              </a:ext>
            </a:extLst>
          </p:cNvPr>
          <p:cNvSpPr txBox="1"/>
          <p:nvPr/>
        </p:nvSpPr>
        <p:spPr bwMode="auto">
          <a:xfrm>
            <a:off x="3913875" y="3121476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3A4EFC0E-5FC8-4D27-85FE-0C490291E6E0}"/>
              </a:ext>
            </a:extLst>
          </p:cNvPr>
          <p:cNvSpPr txBox="1"/>
          <p:nvPr/>
        </p:nvSpPr>
        <p:spPr bwMode="auto">
          <a:xfrm>
            <a:off x="4062158" y="3165559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="" xmlns:a16="http://schemas.microsoft.com/office/drawing/2014/main" id="{4774A83B-2D56-412C-B53B-2E8EA92F43FA}"/>
              </a:ext>
            </a:extLst>
          </p:cNvPr>
          <p:cNvSpPr txBox="1"/>
          <p:nvPr/>
        </p:nvSpPr>
        <p:spPr bwMode="auto">
          <a:xfrm>
            <a:off x="4247182" y="3304018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="" xmlns:a16="http://schemas.microsoft.com/office/drawing/2014/main" id="{0E722340-4377-4E30-B0A5-BFEAEE333AAF}"/>
              </a:ext>
            </a:extLst>
          </p:cNvPr>
          <p:cNvSpPr txBox="1"/>
          <p:nvPr/>
        </p:nvSpPr>
        <p:spPr bwMode="auto">
          <a:xfrm>
            <a:off x="4292161" y="3327724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="" xmlns:a16="http://schemas.microsoft.com/office/drawing/2014/main" id="{21F74D36-1CA4-4A56-A943-E5DD72CB0441}"/>
              </a:ext>
            </a:extLst>
          </p:cNvPr>
          <p:cNvSpPr txBox="1"/>
          <p:nvPr/>
        </p:nvSpPr>
        <p:spPr bwMode="auto">
          <a:xfrm>
            <a:off x="4577827" y="3489082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D38961F5-47E4-4F37-8EC0-297C81492D75}"/>
              </a:ext>
            </a:extLst>
          </p:cNvPr>
          <p:cNvSpPr txBox="1"/>
          <p:nvPr/>
        </p:nvSpPr>
        <p:spPr bwMode="auto">
          <a:xfrm>
            <a:off x="4634849" y="3536712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DFCCD5AE-B58A-44F9-BE38-9DABABBEE840}"/>
              </a:ext>
            </a:extLst>
          </p:cNvPr>
          <p:cNvSpPr txBox="1"/>
          <p:nvPr/>
        </p:nvSpPr>
        <p:spPr bwMode="auto">
          <a:xfrm>
            <a:off x="4659003" y="3614010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="" xmlns:a16="http://schemas.microsoft.com/office/drawing/2014/main" id="{C9BB0850-F48D-4834-B23C-704E5264F315}"/>
              </a:ext>
            </a:extLst>
          </p:cNvPr>
          <p:cNvSpPr txBox="1"/>
          <p:nvPr/>
        </p:nvSpPr>
        <p:spPr bwMode="auto">
          <a:xfrm>
            <a:off x="4710057" y="3684824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="" xmlns:a16="http://schemas.microsoft.com/office/drawing/2014/main" id="{D1E53621-7724-48FF-A73D-5ED325E3D3F5}"/>
              </a:ext>
            </a:extLst>
          </p:cNvPr>
          <p:cNvSpPr txBox="1"/>
          <p:nvPr/>
        </p:nvSpPr>
        <p:spPr bwMode="auto">
          <a:xfrm>
            <a:off x="4796732" y="3752782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="" xmlns:a16="http://schemas.microsoft.com/office/drawing/2014/main" id="{2368D256-780E-4E05-AC12-E1ED6277A283}"/>
              </a:ext>
            </a:extLst>
          </p:cNvPr>
          <p:cNvSpPr txBox="1"/>
          <p:nvPr/>
        </p:nvSpPr>
        <p:spPr bwMode="auto">
          <a:xfrm>
            <a:off x="5042822" y="3799046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A4C3282B-4956-4D57-9D95-878BBE3E2BBD}"/>
              </a:ext>
            </a:extLst>
          </p:cNvPr>
          <p:cNvSpPr txBox="1"/>
          <p:nvPr/>
        </p:nvSpPr>
        <p:spPr bwMode="auto">
          <a:xfrm>
            <a:off x="5074016" y="3908423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="" xmlns:a16="http://schemas.microsoft.com/office/drawing/2014/main" id="{04FFBFD0-E662-4D95-858F-260E0BE23E6B}"/>
              </a:ext>
            </a:extLst>
          </p:cNvPr>
          <p:cNvSpPr txBox="1"/>
          <p:nvPr/>
        </p:nvSpPr>
        <p:spPr bwMode="auto">
          <a:xfrm>
            <a:off x="5398997" y="4098407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="" xmlns:a16="http://schemas.microsoft.com/office/drawing/2014/main" id="{9DBFEE05-EBE3-4AE4-91B0-DDBF0D8A85D8}"/>
              </a:ext>
            </a:extLst>
          </p:cNvPr>
          <p:cNvSpPr txBox="1"/>
          <p:nvPr/>
        </p:nvSpPr>
        <p:spPr bwMode="auto">
          <a:xfrm>
            <a:off x="5546544" y="4098407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="" xmlns:a16="http://schemas.microsoft.com/office/drawing/2014/main" id="{82F0B298-3209-4E6D-A39E-833E5DF5F20C}"/>
              </a:ext>
            </a:extLst>
          </p:cNvPr>
          <p:cNvSpPr txBox="1"/>
          <p:nvPr/>
        </p:nvSpPr>
        <p:spPr bwMode="auto">
          <a:xfrm>
            <a:off x="5460882" y="4098407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="" xmlns:a16="http://schemas.microsoft.com/office/drawing/2014/main" id="{29EA9E2B-EF36-4F61-91AD-D6125917A8E6}"/>
              </a:ext>
            </a:extLst>
          </p:cNvPr>
          <p:cNvSpPr txBox="1"/>
          <p:nvPr/>
        </p:nvSpPr>
        <p:spPr bwMode="auto">
          <a:xfrm>
            <a:off x="5756828" y="4159066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="" xmlns:a16="http://schemas.microsoft.com/office/drawing/2014/main" id="{85DD3E31-1309-4BC6-BB99-29579A6E929F}"/>
              </a:ext>
            </a:extLst>
          </p:cNvPr>
          <p:cNvSpPr txBox="1"/>
          <p:nvPr/>
        </p:nvSpPr>
        <p:spPr bwMode="auto">
          <a:xfrm>
            <a:off x="5794792" y="4259482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="" xmlns:a16="http://schemas.microsoft.com/office/drawing/2014/main" id="{590A3B58-9AEB-42B0-8BA0-83842151A039}"/>
              </a:ext>
            </a:extLst>
          </p:cNvPr>
          <p:cNvSpPr txBox="1"/>
          <p:nvPr/>
        </p:nvSpPr>
        <p:spPr bwMode="auto">
          <a:xfrm>
            <a:off x="6303779" y="4334122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BE9385BA-543A-4392-9B47-317BE04C1339}"/>
              </a:ext>
            </a:extLst>
          </p:cNvPr>
          <p:cNvSpPr txBox="1"/>
          <p:nvPr/>
        </p:nvSpPr>
        <p:spPr bwMode="auto">
          <a:xfrm>
            <a:off x="6562626" y="4412107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E38BB856-7919-49DC-8123-0BC18374F570}"/>
              </a:ext>
            </a:extLst>
          </p:cNvPr>
          <p:cNvSpPr txBox="1"/>
          <p:nvPr/>
        </p:nvSpPr>
        <p:spPr bwMode="auto">
          <a:xfrm>
            <a:off x="6375644" y="4334122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="" xmlns:a16="http://schemas.microsoft.com/office/drawing/2014/main" id="{72E4CE82-F86E-41AC-A1BE-15BD3E48DD7B}"/>
              </a:ext>
            </a:extLst>
          </p:cNvPr>
          <p:cNvSpPr txBox="1"/>
          <p:nvPr/>
        </p:nvSpPr>
        <p:spPr bwMode="auto">
          <a:xfrm>
            <a:off x="6327734" y="4334122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="" xmlns:a16="http://schemas.microsoft.com/office/drawing/2014/main" id="{4DCEEF31-1F93-4475-899E-A1B18AF3CEBE}"/>
              </a:ext>
            </a:extLst>
          </p:cNvPr>
          <p:cNvSpPr txBox="1"/>
          <p:nvPr/>
        </p:nvSpPr>
        <p:spPr bwMode="auto">
          <a:xfrm>
            <a:off x="6351689" y="4334122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="" xmlns:a16="http://schemas.microsoft.com/office/drawing/2014/main" id="{DCC56DF9-CB06-4105-BDE9-3197B42939C2}"/>
              </a:ext>
            </a:extLst>
          </p:cNvPr>
          <p:cNvSpPr txBox="1"/>
          <p:nvPr/>
        </p:nvSpPr>
        <p:spPr bwMode="auto">
          <a:xfrm>
            <a:off x="7215213" y="4471548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="" xmlns:a16="http://schemas.microsoft.com/office/drawing/2014/main" id="{EE00CF28-CDA1-4925-B0F4-0800F1CE42BA}"/>
              </a:ext>
            </a:extLst>
          </p:cNvPr>
          <p:cNvSpPr txBox="1"/>
          <p:nvPr/>
        </p:nvSpPr>
        <p:spPr bwMode="auto">
          <a:xfrm>
            <a:off x="7277255" y="4471548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="" xmlns:a16="http://schemas.microsoft.com/office/drawing/2014/main" id="{D5AE14AC-BD76-4D1C-855D-702F3BEB6A7C}"/>
              </a:ext>
            </a:extLst>
          </p:cNvPr>
          <p:cNvSpPr txBox="1"/>
          <p:nvPr/>
        </p:nvSpPr>
        <p:spPr bwMode="auto">
          <a:xfrm>
            <a:off x="7650460" y="4471548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="" xmlns:a16="http://schemas.microsoft.com/office/drawing/2014/main" id="{8363DEF4-A011-4CAD-A812-7929AAAE3A26}"/>
              </a:ext>
            </a:extLst>
          </p:cNvPr>
          <p:cNvSpPr txBox="1"/>
          <p:nvPr/>
        </p:nvSpPr>
        <p:spPr bwMode="auto">
          <a:xfrm>
            <a:off x="7385737" y="4471548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="" xmlns:a16="http://schemas.microsoft.com/office/drawing/2014/main" id="{814552F1-9AE4-44DA-BEB7-BA427B4A21AA}"/>
              </a:ext>
            </a:extLst>
          </p:cNvPr>
          <p:cNvSpPr txBox="1"/>
          <p:nvPr/>
        </p:nvSpPr>
        <p:spPr bwMode="auto">
          <a:xfrm>
            <a:off x="7453351" y="4471548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="" xmlns:a16="http://schemas.microsoft.com/office/drawing/2014/main" id="{4D1040F0-2604-476D-AAD2-EAB0078B08A7}"/>
              </a:ext>
            </a:extLst>
          </p:cNvPr>
          <p:cNvSpPr txBox="1"/>
          <p:nvPr/>
        </p:nvSpPr>
        <p:spPr bwMode="auto">
          <a:xfrm>
            <a:off x="8202586" y="4471548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="" xmlns:a16="http://schemas.microsoft.com/office/drawing/2014/main" id="{B55E8843-5C35-4869-B2D7-8C55233C0B5E}"/>
              </a:ext>
            </a:extLst>
          </p:cNvPr>
          <p:cNvSpPr txBox="1"/>
          <p:nvPr/>
        </p:nvSpPr>
        <p:spPr bwMode="auto">
          <a:xfrm>
            <a:off x="8278256" y="4471548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="" xmlns:a16="http://schemas.microsoft.com/office/drawing/2014/main" id="{E18753DB-541F-4D58-A7D8-A5D71A42BDB8}"/>
              </a:ext>
            </a:extLst>
          </p:cNvPr>
          <p:cNvSpPr txBox="1"/>
          <p:nvPr/>
        </p:nvSpPr>
        <p:spPr bwMode="auto">
          <a:xfrm>
            <a:off x="8561814" y="4471548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="" xmlns:a16="http://schemas.microsoft.com/office/drawing/2014/main" id="{DF6051E6-FB68-4A50-8623-EF170A7E26BD}"/>
              </a:ext>
            </a:extLst>
          </p:cNvPr>
          <p:cNvSpPr txBox="1"/>
          <p:nvPr/>
        </p:nvSpPr>
        <p:spPr bwMode="auto">
          <a:xfrm>
            <a:off x="8387722" y="4471548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="" xmlns:a16="http://schemas.microsoft.com/office/drawing/2014/main" id="{88465EF7-802B-4FBB-B795-F32A855C0138}"/>
              </a:ext>
            </a:extLst>
          </p:cNvPr>
          <p:cNvSpPr txBox="1"/>
          <p:nvPr/>
        </p:nvSpPr>
        <p:spPr bwMode="auto">
          <a:xfrm>
            <a:off x="8421946" y="4471548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="" xmlns:a16="http://schemas.microsoft.com/office/drawing/2014/main" id="{8DA7ED81-2A2C-450B-9776-FA89761F62E4}"/>
              </a:ext>
            </a:extLst>
          </p:cNvPr>
          <p:cNvSpPr txBox="1"/>
          <p:nvPr/>
        </p:nvSpPr>
        <p:spPr bwMode="auto">
          <a:xfrm>
            <a:off x="9011794" y="4613642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="" xmlns:a16="http://schemas.microsoft.com/office/drawing/2014/main" id="{8578C15C-716A-4360-A36B-D6F8F1D2271B}"/>
              </a:ext>
            </a:extLst>
          </p:cNvPr>
          <p:cNvSpPr txBox="1"/>
          <p:nvPr/>
        </p:nvSpPr>
        <p:spPr bwMode="auto">
          <a:xfrm>
            <a:off x="9146467" y="4613642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="" xmlns:a16="http://schemas.microsoft.com/office/drawing/2014/main" id="{B05B7172-8C7D-4CF9-8CBD-B2425348DD2F}"/>
              </a:ext>
            </a:extLst>
          </p:cNvPr>
          <p:cNvSpPr txBox="1"/>
          <p:nvPr/>
        </p:nvSpPr>
        <p:spPr bwMode="auto">
          <a:xfrm>
            <a:off x="5110575" y="4607142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="" xmlns:a16="http://schemas.microsoft.com/office/drawing/2014/main" id="{F4882378-8853-4936-937B-5E533ED80525}"/>
              </a:ext>
            </a:extLst>
          </p:cNvPr>
          <p:cNvSpPr txBox="1"/>
          <p:nvPr/>
        </p:nvSpPr>
        <p:spPr bwMode="auto">
          <a:xfrm>
            <a:off x="5490751" y="4654087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="" xmlns:a16="http://schemas.microsoft.com/office/drawing/2014/main" id="{C8C9293C-C135-4A8C-989D-2CCF3DA12CD1}"/>
              </a:ext>
            </a:extLst>
          </p:cNvPr>
          <p:cNvSpPr txBox="1"/>
          <p:nvPr/>
        </p:nvSpPr>
        <p:spPr bwMode="auto">
          <a:xfrm>
            <a:off x="5637060" y="4658443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="" xmlns:a16="http://schemas.microsoft.com/office/drawing/2014/main" id="{B0F3CBFF-93EB-44FD-AD35-830D9B1E21BF}"/>
              </a:ext>
            </a:extLst>
          </p:cNvPr>
          <p:cNvSpPr txBox="1"/>
          <p:nvPr/>
        </p:nvSpPr>
        <p:spPr bwMode="auto">
          <a:xfrm>
            <a:off x="5700395" y="4662880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="" xmlns:a16="http://schemas.microsoft.com/office/drawing/2014/main" id="{3D9B784E-7682-49E4-BE56-8E02F1A445C1}"/>
              </a:ext>
            </a:extLst>
          </p:cNvPr>
          <p:cNvSpPr txBox="1"/>
          <p:nvPr/>
        </p:nvSpPr>
        <p:spPr bwMode="auto">
          <a:xfrm>
            <a:off x="7185467" y="4772905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="" xmlns:a16="http://schemas.microsoft.com/office/drawing/2014/main" id="{CB5A0EB0-E6BD-4D60-A819-D9360C80B142}"/>
              </a:ext>
            </a:extLst>
          </p:cNvPr>
          <p:cNvSpPr txBox="1"/>
          <p:nvPr/>
        </p:nvSpPr>
        <p:spPr bwMode="auto">
          <a:xfrm>
            <a:off x="4652426" y="4578280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48F6FBB5-8278-4A50-8040-C80E718CEF8C}"/>
              </a:ext>
            </a:extLst>
          </p:cNvPr>
          <p:cNvSpPr txBox="1"/>
          <p:nvPr/>
        </p:nvSpPr>
        <p:spPr bwMode="auto">
          <a:xfrm>
            <a:off x="4695957" y="4582671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="" xmlns:a16="http://schemas.microsoft.com/office/drawing/2014/main" id="{246449F9-E6C0-4E96-A7AE-C85CB16DD1CB}"/>
              </a:ext>
            </a:extLst>
          </p:cNvPr>
          <p:cNvSpPr txBox="1"/>
          <p:nvPr/>
        </p:nvSpPr>
        <p:spPr bwMode="auto">
          <a:xfrm>
            <a:off x="2757473" y="1827318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="" xmlns:a16="http://schemas.microsoft.com/office/drawing/2014/main" id="{F1A65F8C-EDEB-477E-9FF4-B04A67AB0587}"/>
              </a:ext>
            </a:extLst>
          </p:cNvPr>
          <p:cNvSpPr txBox="1"/>
          <p:nvPr/>
        </p:nvSpPr>
        <p:spPr bwMode="auto">
          <a:xfrm>
            <a:off x="2804801" y="1884510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="" xmlns:a16="http://schemas.microsoft.com/office/drawing/2014/main" id="{53561B7A-0F62-430D-81C8-9E4494962FC7}"/>
              </a:ext>
            </a:extLst>
          </p:cNvPr>
          <p:cNvSpPr txBox="1"/>
          <p:nvPr/>
        </p:nvSpPr>
        <p:spPr bwMode="auto">
          <a:xfrm>
            <a:off x="2885059" y="2074880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="" xmlns:a16="http://schemas.microsoft.com/office/drawing/2014/main" id="{62AE3864-143B-47BA-8B7D-879538A6CDFB}"/>
              </a:ext>
            </a:extLst>
          </p:cNvPr>
          <p:cNvSpPr txBox="1"/>
          <p:nvPr/>
        </p:nvSpPr>
        <p:spPr bwMode="auto">
          <a:xfrm>
            <a:off x="2881907" y="2138134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="" xmlns:a16="http://schemas.microsoft.com/office/drawing/2014/main" id="{31CD4D34-F8F5-48B7-B357-A79E5116F686}"/>
              </a:ext>
            </a:extLst>
          </p:cNvPr>
          <p:cNvSpPr txBox="1"/>
          <p:nvPr/>
        </p:nvSpPr>
        <p:spPr bwMode="auto">
          <a:xfrm>
            <a:off x="2920082" y="2295672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55D56399-0827-4FA6-985D-468F449B8E8D}"/>
              </a:ext>
            </a:extLst>
          </p:cNvPr>
          <p:cNvSpPr txBox="1"/>
          <p:nvPr/>
        </p:nvSpPr>
        <p:spPr bwMode="auto">
          <a:xfrm>
            <a:off x="2924460" y="2574829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="" xmlns:a16="http://schemas.microsoft.com/office/drawing/2014/main" id="{5F67983F-6F42-4506-BE8D-FE5D571913BD}"/>
              </a:ext>
            </a:extLst>
          </p:cNvPr>
          <p:cNvSpPr txBox="1"/>
          <p:nvPr/>
        </p:nvSpPr>
        <p:spPr bwMode="auto">
          <a:xfrm>
            <a:off x="2929366" y="2729493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="" xmlns:a16="http://schemas.microsoft.com/office/drawing/2014/main" id="{890CAD67-3523-4221-9723-31F9E54CF97A}"/>
              </a:ext>
            </a:extLst>
          </p:cNvPr>
          <p:cNvSpPr txBox="1"/>
          <p:nvPr/>
        </p:nvSpPr>
        <p:spPr bwMode="auto">
          <a:xfrm>
            <a:off x="2962059" y="2900918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="" xmlns:a16="http://schemas.microsoft.com/office/drawing/2014/main" id="{5E13433A-EEDA-4F3A-8835-FC9B0EF46CDA}"/>
              </a:ext>
            </a:extLst>
          </p:cNvPr>
          <p:cNvSpPr txBox="1"/>
          <p:nvPr/>
        </p:nvSpPr>
        <p:spPr bwMode="auto">
          <a:xfrm>
            <a:off x="2962035" y="2967396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="" xmlns:a16="http://schemas.microsoft.com/office/drawing/2014/main" id="{04287379-57A2-4E3C-B1B0-CB99E2465A89}"/>
              </a:ext>
            </a:extLst>
          </p:cNvPr>
          <p:cNvSpPr txBox="1"/>
          <p:nvPr/>
        </p:nvSpPr>
        <p:spPr bwMode="auto">
          <a:xfrm>
            <a:off x="2962034" y="2996345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DBE01BDB-99ED-4409-A3CA-FFEFAB431899}"/>
              </a:ext>
            </a:extLst>
          </p:cNvPr>
          <p:cNvSpPr txBox="1"/>
          <p:nvPr/>
        </p:nvSpPr>
        <p:spPr bwMode="auto">
          <a:xfrm>
            <a:off x="3064733" y="3256979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="" xmlns:a16="http://schemas.microsoft.com/office/drawing/2014/main" id="{23ED289B-2892-4C9A-9FCC-7E5FC28E3F77}"/>
              </a:ext>
            </a:extLst>
          </p:cNvPr>
          <p:cNvSpPr txBox="1"/>
          <p:nvPr/>
        </p:nvSpPr>
        <p:spPr bwMode="auto">
          <a:xfrm>
            <a:off x="3283849" y="3440551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C4ECCD9A-3B3A-40AA-B073-2954C8247355}"/>
              </a:ext>
            </a:extLst>
          </p:cNvPr>
          <p:cNvSpPr txBox="1"/>
          <p:nvPr/>
        </p:nvSpPr>
        <p:spPr bwMode="auto">
          <a:xfrm>
            <a:off x="3221389" y="3383450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="" xmlns:a16="http://schemas.microsoft.com/office/drawing/2014/main" id="{B8B9C476-F1A8-4A7E-B845-E79B779E8978}"/>
              </a:ext>
            </a:extLst>
          </p:cNvPr>
          <p:cNvSpPr txBox="1"/>
          <p:nvPr/>
        </p:nvSpPr>
        <p:spPr bwMode="auto">
          <a:xfrm>
            <a:off x="3321677" y="3559709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="" xmlns:a16="http://schemas.microsoft.com/office/drawing/2014/main" id="{EE1D9962-CB5D-4335-8FC7-D9AEE6E3E0B2}"/>
              </a:ext>
            </a:extLst>
          </p:cNvPr>
          <p:cNvSpPr txBox="1"/>
          <p:nvPr/>
        </p:nvSpPr>
        <p:spPr bwMode="auto">
          <a:xfrm>
            <a:off x="3315889" y="3635219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="" xmlns:a16="http://schemas.microsoft.com/office/drawing/2014/main" id="{0DEAC2A2-0EB3-4713-BE2B-0BD7020091EE}"/>
              </a:ext>
            </a:extLst>
          </p:cNvPr>
          <p:cNvSpPr txBox="1"/>
          <p:nvPr/>
        </p:nvSpPr>
        <p:spPr bwMode="auto">
          <a:xfrm>
            <a:off x="3352871" y="3802835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="" xmlns:a16="http://schemas.microsoft.com/office/drawing/2014/main" id="{4B393B96-D234-4E82-B5CE-1FA8035BEFDF}"/>
              </a:ext>
            </a:extLst>
          </p:cNvPr>
          <p:cNvSpPr txBox="1"/>
          <p:nvPr/>
        </p:nvSpPr>
        <p:spPr bwMode="auto">
          <a:xfrm>
            <a:off x="3505525" y="4016141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="" xmlns:a16="http://schemas.microsoft.com/office/drawing/2014/main" id="{8A49389E-B5FB-453D-9AEA-62EE32456317}"/>
              </a:ext>
            </a:extLst>
          </p:cNvPr>
          <p:cNvSpPr txBox="1"/>
          <p:nvPr/>
        </p:nvSpPr>
        <p:spPr bwMode="auto">
          <a:xfrm>
            <a:off x="3389853" y="3948229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="" xmlns:a16="http://schemas.microsoft.com/office/drawing/2014/main" id="{AB06F7CA-5C9B-45ED-9D5E-D78633D043C6}"/>
              </a:ext>
            </a:extLst>
          </p:cNvPr>
          <p:cNvSpPr txBox="1"/>
          <p:nvPr/>
        </p:nvSpPr>
        <p:spPr bwMode="auto">
          <a:xfrm>
            <a:off x="3429436" y="3954671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="" xmlns:a16="http://schemas.microsoft.com/office/drawing/2014/main" id="{B1088D58-EB74-43CA-84F4-FCB150FC5FAF}"/>
              </a:ext>
            </a:extLst>
          </p:cNvPr>
          <p:cNvSpPr txBox="1"/>
          <p:nvPr/>
        </p:nvSpPr>
        <p:spPr bwMode="auto">
          <a:xfrm>
            <a:off x="4206518" y="4473103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="" xmlns:p14="http://schemas.microsoft.com/office/powerpoint/2010/main" val="239746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Box 272">
            <a:extLst>
              <a:ext uri="{FF2B5EF4-FFF2-40B4-BE49-F238E27FC236}">
                <a16:creationId xmlns="" xmlns:a16="http://schemas.microsoft.com/office/drawing/2014/main" id="{17909940-541C-4F20-8914-17F5A591277B}"/>
              </a:ext>
            </a:extLst>
          </p:cNvPr>
          <p:cNvSpPr txBox="1"/>
          <p:nvPr/>
        </p:nvSpPr>
        <p:spPr bwMode="auto">
          <a:xfrm>
            <a:off x="2737940" y="1911733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7FE59B-0A83-42C9-9B60-034237E8D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ASCENT: </a:t>
            </a:r>
            <a:r>
              <a:rPr lang="el-GR" altLang="en-US" dirty="0"/>
              <a:t>Συνολική επιβίωση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A021C5-BD18-4198-AC3D-B134BDF842CE}"/>
              </a:ext>
            </a:extLst>
          </p:cNvPr>
          <p:cNvSpPr/>
          <p:nvPr/>
        </p:nvSpPr>
        <p:spPr bwMode="auto">
          <a:xfrm>
            <a:off x="1147482" y="1341440"/>
            <a:ext cx="3048000" cy="379784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="" xmlns:a16="http://schemas.microsoft.com/office/drawing/2014/main" id="{A97B4078-2BE3-43DD-BB15-09AE05753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12" y="6371746"/>
            <a:ext cx="11219888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Bardia. ESMO 2020. Abstr LBA17.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997C148-3083-4177-B799-FFB7E634F046}"/>
              </a:ext>
            </a:extLst>
          </p:cNvPr>
          <p:cNvSpPr txBox="1"/>
          <p:nvPr/>
        </p:nvSpPr>
        <p:spPr bwMode="auto">
          <a:xfrm>
            <a:off x="2688338" y="1493470"/>
            <a:ext cx="72909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0C59A6B-003B-4066-84AD-5C7B28408B7C}"/>
              </a:ext>
            </a:extLst>
          </p:cNvPr>
          <p:cNvSpPr txBox="1"/>
          <p:nvPr/>
        </p:nvSpPr>
        <p:spPr bwMode="auto">
          <a:xfrm>
            <a:off x="2678910" y="5490549"/>
            <a:ext cx="74157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Mos	</a:t>
            </a:r>
          </a:p>
        </p:txBody>
      </p:sp>
      <p:graphicFrame>
        <p:nvGraphicFramePr>
          <p:cNvPr id="19" name="Table 10">
            <a:extLst>
              <a:ext uri="{FF2B5EF4-FFF2-40B4-BE49-F238E27FC236}">
                <a16:creationId xmlns="" xmlns:a16="http://schemas.microsoft.com/office/drawing/2014/main" id="{4F0C22F0-716B-4342-BA9C-2BE76B06FEF7}"/>
              </a:ext>
            </a:extLst>
          </p:cNvPr>
          <p:cNvGraphicFramePr>
            <a:graphicFrameLocks noGrp="1"/>
          </p:cNvGraphicFramePr>
          <p:nvPr/>
        </p:nvGraphicFramePr>
        <p:xfrm>
          <a:off x="5686353" y="1943850"/>
          <a:ext cx="6072261" cy="1341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7093">
                  <a:extLst>
                    <a:ext uri="{9D8B030D-6E8A-4147-A177-3AD203B41FA5}">
                      <a16:colId xmlns="" xmlns:a16="http://schemas.microsoft.com/office/drawing/2014/main" val="3564029696"/>
                    </a:ext>
                  </a:extLst>
                </a:gridCol>
                <a:gridCol w="1947634">
                  <a:extLst>
                    <a:ext uri="{9D8B030D-6E8A-4147-A177-3AD203B41FA5}">
                      <a16:colId xmlns="" xmlns:a16="http://schemas.microsoft.com/office/drawing/2014/main" val="1817542465"/>
                    </a:ext>
                  </a:extLst>
                </a:gridCol>
                <a:gridCol w="1717534">
                  <a:extLst>
                    <a:ext uri="{9D8B030D-6E8A-4147-A177-3AD203B41FA5}">
                      <a16:colId xmlns="" xmlns:a16="http://schemas.microsoft.com/office/drawing/2014/main" val="737870658"/>
                    </a:ext>
                  </a:extLst>
                </a:gridCol>
              </a:tblGrid>
              <a:tr h="12161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BICR Analysis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 (n = 235)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(n = 233)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4511832"/>
                  </a:ext>
                </a:extLst>
              </a:tr>
              <a:tr h="12161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 of events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583089"/>
                  </a:ext>
                </a:extLst>
              </a:tr>
              <a:tr h="12161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OS, mos (95% CI)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12.1 (10.7-14.0)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6.7 (5.8-7.7)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7329230"/>
                  </a:ext>
                </a:extLst>
              </a:tr>
              <a:tr h="121613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HR: 0.48 (95% CI: 0.38-0.59; </a:t>
                      </a:r>
                      <a:r>
                        <a:rPr lang="en-US" sz="1600" b="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 .0001)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9408915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CD7BE3C-D12D-4827-BEDD-2B039295B2E1}"/>
              </a:ext>
            </a:extLst>
          </p:cNvPr>
          <p:cNvSpPr txBox="1"/>
          <p:nvPr/>
        </p:nvSpPr>
        <p:spPr bwMode="auto">
          <a:xfrm>
            <a:off x="293318" y="5551862"/>
            <a:ext cx="21968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Patients at Risk, n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SG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CT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9AEB8E58-07E8-4A0F-939C-E71F9B3564AB}"/>
              </a:ext>
            </a:extLst>
          </p:cNvPr>
          <p:cNvCxnSpPr>
            <a:cxnSpLocks/>
          </p:cNvCxnSpPr>
          <p:nvPr/>
        </p:nvCxnSpPr>
        <p:spPr bwMode="auto">
          <a:xfrm>
            <a:off x="2624144" y="5240255"/>
            <a:ext cx="751636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AA0ED210-3A12-495A-9A06-D48F8F77C444}"/>
              </a:ext>
            </a:extLst>
          </p:cNvPr>
          <p:cNvCxnSpPr/>
          <p:nvPr/>
        </p:nvCxnSpPr>
        <p:spPr bwMode="auto">
          <a:xfrm flipV="1">
            <a:off x="2660904" y="2011680"/>
            <a:ext cx="0" cy="3227832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499B22E4-0EF9-40EE-A2BD-01A8BC06B614}"/>
              </a:ext>
            </a:extLst>
          </p:cNvPr>
          <p:cNvCxnSpPr>
            <a:cxnSpLocks/>
          </p:cNvCxnSpPr>
          <p:nvPr/>
        </p:nvCxnSpPr>
        <p:spPr bwMode="auto">
          <a:xfrm flipH="1">
            <a:off x="2596896" y="2011680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3A3E4B55-6C0C-4708-A435-CEFEC635A29C}"/>
              </a:ext>
            </a:extLst>
          </p:cNvPr>
          <p:cNvCxnSpPr>
            <a:cxnSpLocks/>
          </p:cNvCxnSpPr>
          <p:nvPr/>
        </p:nvCxnSpPr>
        <p:spPr bwMode="auto">
          <a:xfrm flipH="1">
            <a:off x="2596896" y="2657395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D597E82A-62C0-46B4-B051-40979F4E2C98}"/>
              </a:ext>
            </a:extLst>
          </p:cNvPr>
          <p:cNvCxnSpPr>
            <a:cxnSpLocks/>
          </p:cNvCxnSpPr>
          <p:nvPr/>
        </p:nvCxnSpPr>
        <p:spPr bwMode="auto">
          <a:xfrm flipH="1">
            <a:off x="2596896" y="3303110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E87FFF37-966D-4A17-A8C6-916133360957}"/>
              </a:ext>
            </a:extLst>
          </p:cNvPr>
          <p:cNvCxnSpPr>
            <a:cxnSpLocks/>
          </p:cNvCxnSpPr>
          <p:nvPr/>
        </p:nvCxnSpPr>
        <p:spPr bwMode="auto">
          <a:xfrm flipH="1">
            <a:off x="2596896" y="3948825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FA4A3C96-89D6-4732-A243-124540430135}"/>
              </a:ext>
            </a:extLst>
          </p:cNvPr>
          <p:cNvCxnSpPr>
            <a:cxnSpLocks/>
          </p:cNvCxnSpPr>
          <p:nvPr/>
        </p:nvCxnSpPr>
        <p:spPr bwMode="auto">
          <a:xfrm flipH="1">
            <a:off x="2596896" y="4594540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454DD7CC-E7B7-4827-8290-44B503E67853}"/>
              </a:ext>
            </a:extLst>
          </p:cNvPr>
          <p:cNvCxnSpPr>
            <a:cxnSpLocks/>
          </p:cNvCxnSpPr>
          <p:nvPr/>
        </p:nvCxnSpPr>
        <p:spPr bwMode="auto">
          <a:xfrm flipH="1">
            <a:off x="2596896" y="5240255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0C667D94-F6BE-4E18-9D8C-F3AD29D42AA8}"/>
              </a:ext>
            </a:extLst>
          </p:cNvPr>
          <p:cNvCxnSpPr>
            <a:cxnSpLocks/>
          </p:cNvCxnSpPr>
          <p:nvPr/>
        </p:nvCxnSpPr>
        <p:spPr bwMode="auto">
          <a:xfrm>
            <a:off x="2658111" y="524874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E1D43A81-501B-4EFF-911E-61511505F767}"/>
              </a:ext>
            </a:extLst>
          </p:cNvPr>
          <p:cNvCxnSpPr>
            <a:cxnSpLocks/>
          </p:cNvCxnSpPr>
          <p:nvPr/>
        </p:nvCxnSpPr>
        <p:spPr bwMode="auto">
          <a:xfrm>
            <a:off x="3488463" y="524874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4EF0841D-F258-41C5-A673-5BA15F11F6D9}"/>
              </a:ext>
            </a:extLst>
          </p:cNvPr>
          <p:cNvCxnSpPr>
            <a:cxnSpLocks/>
          </p:cNvCxnSpPr>
          <p:nvPr/>
        </p:nvCxnSpPr>
        <p:spPr bwMode="auto">
          <a:xfrm>
            <a:off x="4318815" y="524874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3F7497F1-18D8-453B-BB61-5D45D1BB30BA}"/>
              </a:ext>
            </a:extLst>
          </p:cNvPr>
          <p:cNvCxnSpPr>
            <a:cxnSpLocks/>
          </p:cNvCxnSpPr>
          <p:nvPr/>
        </p:nvCxnSpPr>
        <p:spPr bwMode="auto">
          <a:xfrm>
            <a:off x="5149167" y="524874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5DAA73A8-5EF4-42BD-A2D7-3DFF4B04C478}"/>
              </a:ext>
            </a:extLst>
          </p:cNvPr>
          <p:cNvCxnSpPr>
            <a:cxnSpLocks/>
          </p:cNvCxnSpPr>
          <p:nvPr/>
        </p:nvCxnSpPr>
        <p:spPr bwMode="auto">
          <a:xfrm>
            <a:off x="5979519" y="524874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077B1F85-55E3-4AC7-AD6D-E9D858BF3225}"/>
              </a:ext>
            </a:extLst>
          </p:cNvPr>
          <p:cNvCxnSpPr>
            <a:cxnSpLocks/>
          </p:cNvCxnSpPr>
          <p:nvPr/>
        </p:nvCxnSpPr>
        <p:spPr bwMode="auto">
          <a:xfrm>
            <a:off x="6809871" y="524874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8ED2C3C7-A00C-45DE-AE9A-722BFBDAC4EB}"/>
              </a:ext>
            </a:extLst>
          </p:cNvPr>
          <p:cNvCxnSpPr>
            <a:cxnSpLocks/>
          </p:cNvCxnSpPr>
          <p:nvPr/>
        </p:nvCxnSpPr>
        <p:spPr bwMode="auto">
          <a:xfrm>
            <a:off x="7640223" y="524874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C23C613F-63ED-46EE-9FE2-AD6B840FCBDF}"/>
              </a:ext>
            </a:extLst>
          </p:cNvPr>
          <p:cNvCxnSpPr>
            <a:cxnSpLocks/>
          </p:cNvCxnSpPr>
          <p:nvPr/>
        </p:nvCxnSpPr>
        <p:spPr bwMode="auto">
          <a:xfrm>
            <a:off x="8470575" y="524874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5D15808F-6C03-4CEE-ADF2-7B7A9DF46E89}"/>
              </a:ext>
            </a:extLst>
          </p:cNvPr>
          <p:cNvCxnSpPr>
            <a:cxnSpLocks/>
          </p:cNvCxnSpPr>
          <p:nvPr/>
        </p:nvCxnSpPr>
        <p:spPr bwMode="auto">
          <a:xfrm>
            <a:off x="10131276" y="524874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E2BBB867-17B0-4CAB-8761-EE8B57913205}"/>
              </a:ext>
            </a:extLst>
          </p:cNvPr>
          <p:cNvSpPr txBox="1"/>
          <p:nvPr/>
        </p:nvSpPr>
        <p:spPr bwMode="auto">
          <a:xfrm>
            <a:off x="2056721" y="1834828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BC74C26C-2055-4751-92EF-6D647669101A}"/>
              </a:ext>
            </a:extLst>
          </p:cNvPr>
          <p:cNvSpPr txBox="1"/>
          <p:nvPr/>
        </p:nvSpPr>
        <p:spPr bwMode="auto">
          <a:xfrm>
            <a:off x="2056721" y="2478644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61074D42-CD0A-48F7-8149-6D9D61C29A31}"/>
              </a:ext>
            </a:extLst>
          </p:cNvPr>
          <p:cNvSpPr txBox="1"/>
          <p:nvPr/>
        </p:nvSpPr>
        <p:spPr bwMode="auto">
          <a:xfrm>
            <a:off x="2056721" y="3122460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0208720D-5CDB-4290-8E63-1C4F9CF5D323}"/>
              </a:ext>
            </a:extLst>
          </p:cNvPr>
          <p:cNvSpPr txBox="1"/>
          <p:nvPr/>
        </p:nvSpPr>
        <p:spPr bwMode="auto">
          <a:xfrm>
            <a:off x="2056721" y="3766276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9F0E7054-8B38-4E9A-BD03-53CFE68A17F8}"/>
              </a:ext>
            </a:extLst>
          </p:cNvPr>
          <p:cNvSpPr txBox="1"/>
          <p:nvPr/>
        </p:nvSpPr>
        <p:spPr bwMode="auto">
          <a:xfrm>
            <a:off x="2056721" y="4410092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6038B9A2-A8F4-4D88-B7F6-E449E9185CFE}"/>
              </a:ext>
            </a:extLst>
          </p:cNvPr>
          <p:cNvSpPr txBox="1"/>
          <p:nvPr/>
        </p:nvSpPr>
        <p:spPr bwMode="auto">
          <a:xfrm>
            <a:off x="2056721" y="5053907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A5E8C7D1-D565-4A0F-A678-6E89CEE7FA72}"/>
              </a:ext>
            </a:extLst>
          </p:cNvPr>
          <p:cNvSpPr txBox="1"/>
          <p:nvPr/>
        </p:nvSpPr>
        <p:spPr bwMode="auto">
          <a:xfrm>
            <a:off x="9833756" y="5272454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27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C9D32888-03D5-4B96-82C9-D0C8651335CD}"/>
              </a:ext>
            </a:extLst>
          </p:cNvPr>
          <p:cNvSpPr txBox="1"/>
          <p:nvPr/>
        </p:nvSpPr>
        <p:spPr bwMode="auto">
          <a:xfrm>
            <a:off x="2363663" y="5272454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0A5E1FEB-6589-46DE-9C36-A6A14270A5A3}"/>
              </a:ext>
            </a:extLst>
          </p:cNvPr>
          <p:cNvSpPr txBox="1"/>
          <p:nvPr/>
        </p:nvSpPr>
        <p:spPr bwMode="auto">
          <a:xfrm>
            <a:off x="3193673" y="5272454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47CE528B-5543-4763-864F-2097E54063E0}"/>
              </a:ext>
            </a:extLst>
          </p:cNvPr>
          <p:cNvSpPr txBox="1"/>
          <p:nvPr/>
        </p:nvSpPr>
        <p:spPr bwMode="auto">
          <a:xfrm>
            <a:off x="4023683" y="5272454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A0E78FE2-FB91-41DE-89D2-3EE50306EBB1}"/>
              </a:ext>
            </a:extLst>
          </p:cNvPr>
          <p:cNvSpPr txBox="1"/>
          <p:nvPr/>
        </p:nvSpPr>
        <p:spPr bwMode="auto">
          <a:xfrm>
            <a:off x="4853693" y="5272454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B432203C-59B8-4D64-88A9-C87E005FA0A0}"/>
              </a:ext>
            </a:extLst>
          </p:cNvPr>
          <p:cNvSpPr txBox="1"/>
          <p:nvPr/>
        </p:nvSpPr>
        <p:spPr bwMode="auto">
          <a:xfrm>
            <a:off x="5683703" y="5272454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3451773B-150D-4076-B644-D8605E211CDC}"/>
              </a:ext>
            </a:extLst>
          </p:cNvPr>
          <p:cNvSpPr txBox="1"/>
          <p:nvPr/>
        </p:nvSpPr>
        <p:spPr bwMode="auto">
          <a:xfrm>
            <a:off x="6513713" y="5272454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6E024AE2-0D08-401A-A02D-A0D5AD21C90B}"/>
              </a:ext>
            </a:extLst>
          </p:cNvPr>
          <p:cNvSpPr txBox="1"/>
          <p:nvPr/>
        </p:nvSpPr>
        <p:spPr bwMode="auto">
          <a:xfrm>
            <a:off x="7343723" y="5272454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57BE7481-828F-408B-81B4-4BDA4B51617A}"/>
              </a:ext>
            </a:extLst>
          </p:cNvPr>
          <p:cNvSpPr txBox="1"/>
          <p:nvPr/>
        </p:nvSpPr>
        <p:spPr bwMode="auto">
          <a:xfrm>
            <a:off x="8173733" y="5272454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21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="" xmlns:a16="http://schemas.microsoft.com/office/drawing/2014/main" id="{27E89E7D-F391-40A2-8A33-4E41F6E55F11}"/>
              </a:ext>
            </a:extLst>
          </p:cNvPr>
          <p:cNvSpPr txBox="1"/>
          <p:nvPr/>
        </p:nvSpPr>
        <p:spPr bwMode="auto">
          <a:xfrm rot="16200000">
            <a:off x="417664" y="3485712"/>
            <a:ext cx="3220747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 (%)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944AC6A1-5C7F-44EE-AAAE-C176E31F1468}"/>
              </a:ext>
            </a:extLst>
          </p:cNvPr>
          <p:cNvSpPr txBox="1"/>
          <p:nvPr/>
        </p:nvSpPr>
        <p:spPr bwMode="auto">
          <a:xfrm>
            <a:off x="8702310" y="576730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="" xmlns:a16="http://schemas.microsoft.com/office/drawing/2014/main" id="{9339B394-BA11-4619-87C8-12EF2A46E04F}"/>
              </a:ext>
            </a:extLst>
          </p:cNvPr>
          <p:cNvSpPr txBox="1"/>
          <p:nvPr/>
        </p:nvSpPr>
        <p:spPr bwMode="auto">
          <a:xfrm>
            <a:off x="8150304" y="576730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13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714079D-20AC-4980-80CC-7272E840A286}"/>
              </a:ext>
            </a:extLst>
          </p:cNvPr>
          <p:cNvSpPr txBox="1"/>
          <p:nvPr/>
        </p:nvSpPr>
        <p:spPr bwMode="auto">
          <a:xfrm>
            <a:off x="2354241" y="576730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235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8A0F216-7C5D-4214-A9DD-1B0005EF2D9E}"/>
              </a:ext>
            </a:extLst>
          </p:cNvPr>
          <p:cNvSpPr txBox="1"/>
          <p:nvPr/>
        </p:nvSpPr>
        <p:spPr bwMode="auto">
          <a:xfrm>
            <a:off x="2630244" y="576730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228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214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2FD140A-FD29-41F5-98CE-E7187C1CF7CF}"/>
              </a:ext>
            </a:extLst>
          </p:cNvPr>
          <p:cNvSpPr txBox="1"/>
          <p:nvPr/>
        </p:nvSpPr>
        <p:spPr bwMode="auto">
          <a:xfrm>
            <a:off x="2906247" y="576730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220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9983AAE-82A3-486E-908B-3D405C496581}"/>
              </a:ext>
            </a:extLst>
          </p:cNvPr>
          <p:cNvSpPr txBox="1"/>
          <p:nvPr/>
        </p:nvSpPr>
        <p:spPr bwMode="auto">
          <a:xfrm>
            <a:off x="3182250" y="576730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214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173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ECDBAB7-5B35-418E-973D-D21ECA481F82}"/>
              </a:ext>
            </a:extLst>
          </p:cNvPr>
          <p:cNvSpPr txBox="1"/>
          <p:nvPr/>
        </p:nvSpPr>
        <p:spPr bwMode="auto">
          <a:xfrm>
            <a:off x="3458253" y="576730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206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4F135F9-2F55-4D4C-A0FC-4524B583A00A}"/>
              </a:ext>
            </a:extLst>
          </p:cNvPr>
          <p:cNvSpPr txBox="1"/>
          <p:nvPr/>
        </p:nvSpPr>
        <p:spPr bwMode="auto">
          <a:xfrm>
            <a:off x="3734256" y="576730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197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134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5021CCE-F6FD-43F3-8560-D39A4506E22B}"/>
              </a:ext>
            </a:extLst>
          </p:cNvPr>
          <p:cNvSpPr txBox="1"/>
          <p:nvPr/>
        </p:nvSpPr>
        <p:spPr bwMode="auto">
          <a:xfrm>
            <a:off x="4010259" y="576730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190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117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671EA14-E40E-4DF7-AFC5-531EBBADA975}"/>
              </a:ext>
            </a:extLst>
          </p:cNvPr>
          <p:cNvSpPr txBox="1"/>
          <p:nvPr/>
        </p:nvSpPr>
        <p:spPr bwMode="auto">
          <a:xfrm>
            <a:off x="4286262" y="576730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174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6BB7291-B5C5-4C0E-837F-D4D4BF96847B}"/>
              </a:ext>
            </a:extLst>
          </p:cNvPr>
          <p:cNvSpPr txBox="1"/>
          <p:nvPr/>
        </p:nvSpPr>
        <p:spPr bwMode="auto">
          <a:xfrm>
            <a:off x="4562265" y="576730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161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E30E666-0134-49C0-AFAA-7567D66CD750}"/>
              </a:ext>
            </a:extLst>
          </p:cNvPr>
          <p:cNvSpPr txBox="1"/>
          <p:nvPr/>
        </p:nvSpPr>
        <p:spPr bwMode="auto">
          <a:xfrm>
            <a:off x="4838268" y="576730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153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6D26249-B607-41D9-9077-E4FF7D608535}"/>
              </a:ext>
            </a:extLst>
          </p:cNvPr>
          <p:cNvSpPr txBox="1"/>
          <p:nvPr/>
        </p:nvSpPr>
        <p:spPr bwMode="auto">
          <a:xfrm>
            <a:off x="5114271" y="576730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135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A8029D4-BDE9-4F48-ABCF-AE92125BFDB8}"/>
              </a:ext>
            </a:extLst>
          </p:cNvPr>
          <p:cNvSpPr txBox="1"/>
          <p:nvPr/>
        </p:nvSpPr>
        <p:spPr bwMode="auto">
          <a:xfrm>
            <a:off x="5390274" y="576730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118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2FA78BA-4653-47CA-A9FA-A68248DB5BDF}"/>
              </a:ext>
            </a:extLst>
          </p:cNvPr>
          <p:cNvSpPr txBox="1"/>
          <p:nvPr/>
        </p:nvSpPr>
        <p:spPr bwMode="auto">
          <a:xfrm>
            <a:off x="5666277" y="576730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107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7DDDEB2-8ED1-4CDE-B0BC-EC6CC1862148}"/>
              </a:ext>
            </a:extLst>
          </p:cNvPr>
          <p:cNvSpPr txBox="1"/>
          <p:nvPr/>
        </p:nvSpPr>
        <p:spPr bwMode="auto">
          <a:xfrm>
            <a:off x="5942280" y="576730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101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33C3165-DD21-4541-85C8-555A54D48D6B}"/>
              </a:ext>
            </a:extLst>
          </p:cNvPr>
          <p:cNvSpPr txBox="1"/>
          <p:nvPr/>
        </p:nvSpPr>
        <p:spPr bwMode="auto">
          <a:xfrm>
            <a:off x="6218283" y="576730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90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2C935D6-81B9-442A-AB79-CCC2E05BACF4}"/>
              </a:ext>
            </a:extLst>
          </p:cNvPr>
          <p:cNvSpPr txBox="1"/>
          <p:nvPr/>
        </p:nvSpPr>
        <p:spPr bwMode="auto">
          <a:xfrm>
            <a:off x="6494286" y="576730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70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ECA0D75-FF49-4C72-9334-EE44E5A821AE}"/>
              </a:ext>
            </a:extLst>
          </p:cNvPr>
          <p:cNvSpPr txBox="1"/>
          <p:nvPr/>
        </p:nvSpPr>
        <p:spPr bwMode="auto">
          <a:xfrm>
            <a:off x="6770289" y="576730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52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72CB2A5-5093-4F9E-B86D-1EBECEFB134E}"/>
              </a:ext>
            </a:extLst>
          </p:cNvPr>
          <p:cNvSpPr txBox="1"/>
          <p:nvPr/>
        </p:nvSpPr>
        <p:spPr bwMode="auto">
          <a:xfrm>
            <a:off x="7046292" y="576730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43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1488A043-A794-4F41-A450-D56E979CAF66}"/>
              </a:ext>
            </a:extLst>
          </p:cNvPr>
          <p:cNvSpPr txBox="1"/>
          <p:nvPr/>
        </p:nvSpPr>
        <p:spPr bwMode="auto">
          <a:xfrm>
            <a:off x="7322295" y="576730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37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CF81160-00AE-460C-90FF-BF192FC7C8BF}"/>
              </a:ext>
            </a:extLst>
          </p:cNvPr>
          <p:cNvSpPr txBox="1"/>
          <p:nvPr/>
        </p:nvSpPr>
        <p:spPr bwMode="auto">
          <a:xfrm>
            <a:off x="7598298" y="576730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18107821-628A-4BDC-B184-06C46719C5BF}"/>
              </a:ext>
            </a:extLst>
          </p:cNvPr>
          <p:cNvSpPr txBox="1"/>
          <p:nvPr/>
        </p:nvSpPr>
        <p:spPr bwMode="auto">
          <a:xfrm>
            <a:off x="7874301" y="576730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21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3945F2F-0F83-4824-A3EB-3083DD3BD870}"/>
              </a:ext>
            </a:extLst>
          </p:cNvPr>
          <p:cNvSpPr txBox="1"/>
          <p:nvPr/>
        </p:nvSpPr>
        <p:spPr bwMode="auto">
          <a:xfrm>
            <a:off x="8426307" y="576730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7957D12-38E9-44B7-B38C-169946528CF6}"/>
              </a:ext>
            </a:extLst>
          </p:cNvPr>
          <p:cNvSpPr txBox="1"/>
          <p:nvPr/>
        </p:nvSpPr>
        <p:spPr bwMode="auto">
          <a:xfrm>
            <a:off x="8978313" y="576730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0D8E29BC-30E7-4C48-A499-84A8FAFAC10D}"/>
              </a:ext>
            </a:extLst>
          </p:cNvPr>
          <p:cNvSpPr txBox="1"/>
          <p:nvPr/>
        </p:nvSpPr>
        <p:spPr bwMode="auto">
          <a:xfrm>
            <a:off x="9254312" y="5767306"/>
            <a:ext cx="5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p:cxnSp>
        <p:nvCxnSpPr>
          <p:cNvPr id="161" name="Straight Connector 160">
            <a:extLst>
              <a:ext uri="{FF2B5EF4-FFF2-40B4-BE49-F238E27FC236}">
                <a16:creationId xmlns="" xmlns:a16="http://schemas.microsoft.com/office/drawing/2014/main" id="{4F34532B-FA4F-4F5F-986B-BB995D450839}"/>
              </a:ext>
            </a:extLst>
          </p:cNvPr>
          <p:cNvCxnSpPr>
            <a:cxnSpLocks/>
          </p:cNvCxnSpPr>
          <p:nvPr/>
        </p:nvCxnSpPr>
        <p:spPr bwMode="auto">
          <a:xfrm>
            <a:off x="9300927" y="5240399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2" name="TextBox 161">
            <a:extLst>
              <a:ext uri="{FF2B5EF4-FFF2-40B4-BE49-F238E27FC236}">
                <a16:creationId xmlns="" xmlns:a16="http://schemas.microsoft.com/office/drawing/2014/main" id="{E8E43B53-DC47-453A-B32D-00361F962383}"/>
              </a:ext>
            </a:extLst>
          </p:cNvPr>
          <p:cNvSpPr txBox="1"/>
          <p:nvPr/>
        </p:nvSpPr>
        <p:spPr bwMode="auto">
          <a:xfrm>
            <a:off x="9003743" y="5264105"/>
            <a:ext cx="59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="" xmlns:a16="http://schemas.microsoft.com/office/drawing/2014/main" id="{0B1FE64B-E3EC-4101-B4C2-C49547CFB18B}"/>
              </a:ext>
            </a:extLst>
          </p:cNvPr>
          <p:cNvSpPr txBox="1"/>
          <p:nvPr/>
        </p:nvSpPr>
        <p:spPr bwMode="auto">
          <a:xfrm>
            <a:off x="2510603" y="1805127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="" xmlns:a16="http://schemas.microsoft.com/office/drawing/2014/main" id="{5D362D89-4D07-4E5E-ADDC-0F9E78D47794}"/>
              </a:ext>
            </a:extLst>
          </p:cNvPr>
          <p:cNvSpPr txBox="1"/>
          <p:nvPr/>
        </p:nvSpPr>
        <p:spPr bwMode="auto">
          <a:xfrm>
            <a:off x="3013943" y="1966876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="" xmlns:a16="http://schemas.microsoft.com/office/drawing/2014/main" id="{F4BB007D-17F0-4959-AE09-985B9D94BF67}"/>
              </a:ext>
            </a:extLst>
          </p:cNvPr>
          <p:cNvSpPr txBox="1"/>
          <p:nvPr/>
        </p:nvSpPr>
        <p:spPr bwMode="auto">
          <a:xfrm>
            <a:off x="4100127" y="2361767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="" xmlns:a16="http://schemas.microsoft.com/office/drawing/2014/main" id="{50BAC8E3-3F94-46FC-932F-BA65FEE9F4A8}"/>
              </a:ext>
            </a:extLst>
          </p:cNvPr>
          <p:cNvSpPr txBox="1"/>
          <p:nvPr/>
        </p:nvSpPr>
        <p:spPr bwMode="auto">
          <a:xfrm>
            <a:off x="4169811" y="2373692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A9D2918C-E34B-4B87-9E93-5F68FC1CFE53}"/>
              </a:ext>
            </a:extLst>
          </p:cNvPr>
          <p:cNvSpPr txBox="1"/>
          <p:nvPr/>
        </p:nvSpPr>
        <p:spPr bwMode="auto">
          <a:xfrm>
            <a:off x="5196101" y="3022573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FDFC4A22-37AB-4CAF-A3C9-904A54FD0C0C}"/>
              </a:ext>
            </a:extLst>
          </p:cNvPr>
          <p:cNvSpPr txBox="1"/>
          <p:nvPr/>
        </p:nvSpPr>
        <p:spPr bwMode="auto">
          <a:xfrm>
            <a:off x="5253251" y="3041208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="" xmlns:a16="http://schemas.microsoft.com/office/drawing/2014/main" id="{5B20A90D-FB05-4A4D-99AD-67B21F559DA5}"/>
              </a:ext>
            </a:extLst>
          </p:cNvPr>
          <p:cNvSpPr txBox="1"/>
          <p:nvPr/>
        </p:nvSpPr>
        <p:spPr bwMode="auto">
          <a:xfrm>
            <a:off x="6423756" y="3621743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="" xmlns:a16="http://schemas.microsoft.com/office/drawing/2014/main" id="{9F2C6983-8B49-422C-9F2F-0C10892E7371}"/>
              </a:ext>
            </a:extLst>
          </p:cNvPr>
          <p:cNvSpPr txBox="1"/>
          <p:nvPr/>
        </p:nvSpPr>
        <p:spPr bwMode="auto">
          <a:xfrm>
            <a:off x="6369012" y="3581610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="" xmlns:a16="http://schemas.microsoft.com/office/drawing/2014/main" id="{E3575FD0-74F2-466A-B526-CAB9F28D265C}"/>
              </a:ext>
            </a:extLst>
          </p:cNvPr>
          <p:cNvSpPr txBox="1"/>
          <p:nvPr/>
        </p:nvSpPr>
        <p:spPr bwMode="auto">
          <a:xfrm>
            <a:off x="6325185" y="3550774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="" xmlns:a16="http://schemas.microsoft.com/office/drawing/2014/main" id="{C6D90C0C-38DD-405D-A73E-8F022C3FC6A6}"/>
              </a:ext>
            </a:extLst>
          </p:cNvPr>
          <p:cNvSpPr txBox="1"/>
          <p:nvPr/>
        </p:nvSpPr>
        <p:spPr bwMode="auto">
          <a:xfrm>
            <a:off x="5801157" y="3366108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="" xmlns:a16="http://schemas.microsoft.com/office/drawing/2014/main" id="{20A7D713-E50C-44E2-8A90-BD01BA42C688}"/>
              </a:ext>
            </a:extLst>
          </p:cNvPr>
          <p:cNvSpPr txBox="1"/>
          <p:nvPr/>
        </p:nvSpPr>
        <p:spPr bwMode="auto">
          <a:xfrm>
            <a:off x="6473258" y="3650182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="" xmlns:a16="http://schemas.microsoft.com/office/drawing/2014/main" id="{FA4BFBFC-9D7A-49A4-AC2F-76D7037DAAFA}"/>
              </a:ext>
            </a:extLst>
          </p:cNvPr>
          <p:cNvSpPr txBox="1"/>
          <p:nvPr/>
        </p:nvSpPr>
        <p:spPr bwMode="auto">
          <a:xfrm>
            <a:off x="6601513" y="3735440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="" xmlns:a16="http://schemas.microsoft.com/office/drawing/2014/main" id="{5DB82F67-9D8F-404D-81DB-3159372222EF}"/>
              </a:ext>
            </a:extLst>
          </p:cNvPr>
          <p:cNvSpPr txBox="1"/>
          <p:nvPr/>
        </p:nvSpPr>
        <p:spPr bwMode="auto">
          <a:xfrm>
            <a:off x="6576156" y="3732450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="" xmlns:a16="http://schemas.microsoft.com/office/drawing/2014/main" id="{8758015B-88D4-4579-A34D-C48134756F16}"/>
              </a:ext>
            </a:extLst>
          </p:cNvPr>
          <p:cNvSpPr txBox="1"/>
          <p:nvPr/>
        </p:nvSpPr>
        <p:spPr bwMode="auto">
          <a:xfrm>
            <a:off x="6660090" y="3773303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="" xmlns:a16="http://schemas.microsoft.com/office/drawing/2014/main" id="{FC985666-C009-4AB1-BC11-E6828D020FE0}"/>
              </a:ext>
            </a:extLst>
          </p:cNvPr>
          <p:cNvSpPr txBox="1"/>
          <p:nvPr/>
        </p:nvSpPr>
        <p:spPr bwMode="auto">
          <a:xfrm>
            <a:off x="6721013" y="3806409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="" xmlns:a16="http://schemas.microsoft.com/office/drawing/2014/main" id="{A10B029D-6C9C-4224-912C-78DC2F8AF6B8}"/>
              </a:ext>
            </a:extLst>
          </p:cNvPr>
          <p:cNvSpPr txBox="1"/>
          <p:nvPr/>
        </p:nvSpPr>
        <p:spPr bwMode="auto">
          <a:xfrm>
            <a:off x="6763952" y="3821960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="" xmlns:a16="http://schemas.microsoft.com/office/drawing/2014/main" id="{643846B2-E8A5-4715-8FAB-ED22CF0A35D9}"/>
              </a:ext>
            </a:extLst>
          </p:cNvPr>
          <p:cNvSpPr txBox="1"/>
          <p:nvPr/>
        </p:nvSpPr>
        <p:spPr bwMode="auto">
          <a:xfrm>
            <a:off x="6970558" y="3911680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="" xmlns:a16="http://schemas.microsoft.com/office/drawing/2014/main" id="{F3DEA679-1D6F-4758-BF16-38969430CAE8}"/>
              </a:ext>
            </a:extLst>
          </p:cNvPr>
          <p:cNvSpPr txBox="1"/>
          <p:nvPr/>
        </p:nvSpPr>
        <p:spPr bwMode="auto">
          <a:xfrm>
            <a:off x="7165449" y="3948131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="" xmlns:a16="http://schemas.microsoft.com/office/drawing/2014/main" id="{175BB0E8-8D7C-4E00-93BB-CDDBD9851836}"/>
              </a:ext>
            </a:extLst>
          </p:cNvPr>
          <p:cNvSpPr txBox="1"/>
          <p:nvPr/>
        </p:nvSpPr>
        <p:spPr bwMode="auto">
          <a:xfrm>
            <a:off x="6699068" y="3803194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="" xmlns:a16="http://schemas.microsoft.com/office/drawing/2014/main" id="{F95B10FD-E112-40CA-9753-77EEA04ACE5A}"/>
              </a:ext>
            </a:extLst>
          </p:cNvPr>
          <p:cNvSpPr txBox="1"/>
          <p:nvPr/>
        </p:nvSpPr>
        <p:spPr bwMode="auto">
          <a:xfrm>
            <a:off x="6817026" y="3843788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="" xmlns:a16="http://schemas.microsoft.com/office/drawing/2014/main" id="{8F449E1C-E87F-4182-9CDC-F843977C2FEA}"/>
              </a:ext>
            </a:extLst>
          </p:cNvPr>
          <p:cNvSpPr txBox="1"/>
          <p:nvPr/>
        </p:nvSpPr>
        <p:spPr bwMode="auto">
          <a:xfrm>
            <a:off x="6853753" y="3863759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="" xmlns:a16="http://schemas.microsoft.com/office/drawing/2014/main" id="{861F3DE1-7717-40E5-903B-840FD0A0416F}"/>
              </a:ext>
            </a:extLst>
          </p:cNvPr>
          <p:cNvSpPr txBox="1"/>
          <p:nvPr/>
        </p:nvSpPr>
        <p:spPr bwMode="auto">
          <a:xfrm>
            <a:off x="6931647" y="3910074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="" xmlns:a16="http://schemas.microsoft.com/office/drawing/2014/main" id="{1BCD063E-01A7-4E69-873A-C827D39F9F3C}"/>
              </a:ext>
            </a:extLst>
          </p:cNvPr>
          <p:cNvSpPr txBox="1"/>
          <p:nvPr/>
        </p:nvSpPr>
        <p:spPr bwMode="auto">
          <a:xfrm>
            <a:off x="6904101" y="3901816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="" xmlns:a16="http://schemas.microsoft.com/office/drawing/2014/main" id="{9215F6DC-5D88-4891-BBE7-EE3CD7C4104A}"/>
              </a:ext>
            </a:extLst>
          </p:cNvPr>
          <p:cNvSpPr txBox="1"/>
          <p:nvPr/>
        </p:nvSpPr>
        <p:spPr bwMode="auto">
          <a:xfrm>
            <a:off x="7203987" y="3947988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="" xmlns:a16="http://schemas.microsoft.com/office/drawing/2014/main" id="{04BF1B77-4434-4114-BFDF-06566F7D78F0}"/>
              </a:ext>
            </a:extLst>
          </p:cNvPr>
          <p:cNvSpPr txBox="1"/>
          <p:nvPr/>
        </p:nvSpPr>
        <p:spPr bwMode="auto">
          <a:xfrm>
            <a:off x="7267918" y="3956264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="" xmlns:a16="http://schemas.microsoft.com/office/drawing/2014/main" id="{EA2D2BDE-F1EA-463C-BDE0-84FFDE1660D8}"/>
              </a:ext>
            </a:extLst>
          </p:cNvPr>
          <p:cNvSpPr txBox="1"/>
          <p:nvPr/>
        </p:nvSpPr>
        <p:spPr bwMode="auto">
          <a:xfrm>
            <a:off x="7499338" y="4002144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="" xmlns:a16="http://schemas.microsoft.com/office/drawing/2014/main" id="{857C0DCB-5DFF-473B-87F7-AAC597C9DFC4}"/>
              </a:ext>
            </a:extLst>
          </p:cNvPr>
          <p:cNvSpPr txBox="1"/>
          <p:nvPr/>
        </p:nvSpPr>
        <p:spPr bwMode="auto">
          <a:xfrm>
            <a:off x="7354996" y="3964087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="" xmlns:a16="http://schemas.microsoft.com/office/drawing/2014/main" id="{F37AB5BA-04A6-4349-B019-E08B778E3C0F}"/>
              </a:ext>
            </a:extLst>
          </p:cNvPr>
          <p:cNvSpPr txBox="1"/>
          <p:nvPr/>
        </p:nvSpPr>
        <p:spPr bwMode="auto">
          <a:xfrm>
            <a:off x="7522684" y="4002144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="" xmlns:a16="http://schemas.microsoft.com/office/drawing/2014/main" id="{56FF4D58-C5A3-4C17-9DF6-4E083C763B1F}"/>
              </a:ext>
            </a:extLst>
          </p:cNvPr>
          <p:cNvSpPr txBox="1"/>
          <p:nvPr/>
        </p:nvSpPr>
        <p:spPr bwMode="auto">
          <a:xfrm>
            <a:off x="7647240" y="4035855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="" xmlns:a16="http://schemas.microsoft.com/office/drawing/2014/main" id="{22B19BD5-941C-4412-AE0D-17978CDE4965}"/>
              </a:ext>
            </a:extLst>
          </p:cNvPr>
          <p:cNvSpPr txBox="1"/>
          <p:nvPr/>
        </p:nvSpPr>
        <p:spPr bwMode="auto">
          <a:xfrm>
            <a:off x="7721631" y="4034342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="" xmlns:a16="http://schemas.microsoft.com/office/drawing/2014/main" id="{7275DB10-D313-47D4-BEC4-5DFC54802D14}"/>
              </a:ext>
            </a:extLst>
          </p:cNvPr>
          <p:cNvSpPr txBox="1"/>
          <p:nvPr/>
        </p:nvSpPr>
        <p:spPr bwMode="auto">
          <a:xfrm>
            <a:off x="7743667" y="4040760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="" xmlns:a16="http://schemas.microsoft.com/office/drawing/2014/main" id="{A19F5E8C-6976-4095-82C9-7A0989D9B6EC}"/>
              </a:ext>
            </a:extLst>
          </p:cNvPr>
          <p:cNvSpPr txBox="1"/>
          <p:nvPr/>
        </p:nvSpPr>
        <p:spPr bwMode="auto">
          <a:xfrm>
            <a:off x="7836043" y="4048425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5C00A416-EDDA-4865-8438-7D2AE0150A2C}"/>
              </a:ext>
            </a:extLst>
          </p:cNvPr>
          <p:cNvSpPr txBox="1"/>
          <p:nvPr/>
        </p:nvSpPr>
        <p:spPr bwMode="auto">
          <a:xfrm>
            <a:off x="7778784" y="4034342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="" xmlns:a16="http://schemas.microsoft.com/office/drawing/2014/main" id="{68629501-2CB9-4C61-B5A4-18D816F79CB3}"/>
              </a:ext>
            </a:extLst>
          </p:cNvPr>
          <p:cNvSpPr txBox="1"/>
          <p:nvPr/>
        </p:nvSpPr>
        <p:spPr bwMode="auto">
          <a:xfrm>
            <a:off x="7863760" y="4048282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="" xmlns:a16="http://schemas.microsoft.com/office/drawing/2014/main" id="{60531D4E-AC0B-44B4-BE57-1BF40B7657FE}"/>
              </a:ext>
            </a:extLst>
          </p:cNvPr>
          <p:cNvSpPr txBox="1"/>
          <p:nvPr/>
        </p:nvSpPr>
        <p:spPr bwMode="auto">
          <a:xfrm>
            <a:off x="7893104" y="4039790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="" xmlns:a16="http://schemas.microsoft.com/office/drawing/2014/main" id="{634D2994-E4C7-489F-AF98-DE38F454115B}"/>
              </a:ext>
            </a:extLst>
          </p:cNvPr>
          <p:cNvSpPr txBox="1"/>
          <p:nvPr/>
        </p:nvSpPr>
        <p:spPr bwMode="auto">
          <a:xfrm>
            <a:off x="8867059" y="4287700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="" xmlns:a16="http://schemas.microsoft.com/office/drawing/2014/main" id="{0E764BC8-C333-4CAE-ADFA-2CA1104CF287}"/>
              </a:ext>
            </a:extLst>
          </p:cNvPr>
          <p:cNvSpPr txBox="1"/>
          <p:nvPr/>
        </p:nvSpPr>
        <p:spPr bwMode="auto">
          <a:xfrm>
            <a:off x="8813733" y="4279406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="" xmlns:a16="http://schemas.microsoft.com/office/drawing/2014/main" id="{AB23BF0E-BAD3-4868-8071-33F77F4F7875}"/>
              </a:ext>
            </a:extLst>
          </p:cNvPr>
          <p:cNvSpPr txBox="1"/>
          <p:nvPr/>
        </p:nvSpPr>
        <p:spPr bwMode="auto">
          <a:xfrm>
            <a:off x="8759509" y="4282382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="" xmlns:a16="http://schemas.microsoft.com/office/drawing/2014/main" id="{9549691F-A1D4-4D32-9F96-BBBDF32F76AB}"/>
              </a:ext>
            </a:extLst>
          </p:cNvPr>
          <p:cNvSpPr txBox="1"/>
          <p:nvPr/>
        </p:nvSpPr>
        <p:spPr bwMode="auto">
          <a:xfrm>
            <a:off x="8723226" y="4279406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37E2F038-0DDB-4AE7-B610-BA3BB706790E}"/>
              </a:ext>
            </a:extLst>
          </p:cNvPr>
          <p:cNvSpPr txBox="1"/>
          <p:nvPr/>
        </p:nvSpPr>
        <p:spPr bwMode="auto">
          <a:xfrm>
            <a:off x="9069424" y="4280893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="" xmlns:a16="http://schemas.microsoft.com/office/drawing/2014/main" id="{8D9BBC16-D13C-4BF8-A7A5-2C8BF26372E0}"/>
              </a:ext>
            </a:extLst>
          </p:cNvPr>
          <p:cNvSpPr txBox="1"/>
          <p:nvPr/>
        </p:nvSpPr>
        <p:spPr bwMode="auto">
          <a:xfrm>
            <a:off x="8110550" y="4175519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="" xmlns:a16="http://schemas.microsoft.com/office/drawing/2014/main" id="{4E5CEE5D-B4D6-4C76-A90A-B1E94CA3A1AF}"/>
              </a:ext>
            </a:extLst>
          </p:cNvPr>
          <p:cNvSpPr txBox="1"/>
          <p:nvPr/>
        </p:nvSpPr>
        <p:spPr bwMode="auto">
          <a:xfrm>
            <a:off x="8152667" y="4179765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="" xmlns:a16="http://schemas.microsoft.com/office/drawing/2014/main" id="{25565298-44A1-46CA-84B1-3A585D83DDB5}"/>
              </a:ext>
            </a:extLst>
          </p:cNvPr>
          <p:cNvSpPr txBox="1"/>
          <p:nvPr/>
        </p:nvSpPr>
        <p:spPr bwMode="auto">
          <a:xfrm>
            <a:off x="8215341" y="4189808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="" xmlns:a16="http://schemas.microsoft.com/office/drawing/2014/main" id="{AB604478-581F-42B6-94A4-DAF110C263D9}"/>
              </a:ext>
            </a:extLst>
          </p:cNvPr>
          <p:cNvSpPr txBox="1"/>
          <p:nvPr/>
        </p:nvSpPr>
        <p:spPr bwMode="auto">
          <a:xfrm>
            <a:off x="8496164" y="4189808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="" xmlns:a16="http://schemas.microsoft.com/office/drawing/2014/main" id="{F5089C35-7E1B-4F6A-84AF-D2586A01CE1E}"/>
              </a:ext>
            </a:extLst>
          </p:cNvPr>
          <p:cNvSpPr txBox="1"/>
          <p:nvPr/>
        </p:nvSpPr>
        <p:spPr bwMode="auto">
          <a:xfrm>
            <a:off x="8233642" y="4185799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="" xmlns:a16="http://schemas.microsoft.com/office/drawing/2014/main" id="{A7DAB3EB-A004-4171-AAF1-36F88650A28D}"/>
              </a:ext>
            </a:extLst>
          </p:cNvPr>
          <p:cNvSpPr txBox="1"/>
          <p:nvPr/>
        </p:nvSpPr>
        <p:spPr bwMode="auto">
          <a:xfrm>
            <a:off x="8262379" y="4189808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="" xmlns:a16="http://schemas.microsoft.com/office/drawing/2014/main" id="{BF619E8A-7408-4AF5-A1A4-2519FF7E8C3C}"/>
              </a:ext>
            </a:extLst>
          </p:cNvPr>
          <p:cNvSpPr txBox="1"/>
          <p:nvPr/>
        </p:nvSpPr>
        <p:spPr bwMode="auto">
          <a:xfrm>
            <a:off x="8304857" y="4186515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="" xmlns:a16="http://schemas.microsoft.com/office/drawing/2014/main" id="{BED8E04C-B02D-43F5-B2ED-8770669C67E2}"/>
              </a:ext>
            </a:extLst>
          </p:cNvPr>
          <p:cNvSpPr txBox="1"/>
          <p:nvPr/>
        </p:nvSpPr>
        <p:spPr bwMode="auto">
          <a:xfrm>
            <a:off x="8351965" y="4183058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="" xmlns:a16="http://schemas.microsoft.com/office/drawing/2014/main" id="{30E97111-376F-46F4-B64E-B6EDE77D92F5}"/>
              </a:ext>
            </a:extLst>
          </p:cNvPr>
          <p:cNvSpPr txBox="1"/>
          <p:nvPr/>
        </p:nvSpPr>
        <p:spPr bwMode="auto">
          <a:xfrm>
            <a:off x="8385124" y="4182846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="" xmlns:a16="http://schemas.microsoft.com/office/drawing/2014/main" id="{5123CD06-24A3-4AA0-AA50-60390C04725A}"/>
              </a:ext>
            </a:extLst>
          </p:cNvPr>
          <p:cNvSpPr txBox="1"/>
          <p:nvPr/>
        </p:nvSpPr>
        <p:spPr bwMode="auto">
          <a:xfrm>
            <a:off x="8419406" y="4193142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="" xmlns:a16="http://schemas.microsoft.com/office/drawing/2014/main" id="{6732F357-A277-414E-BD89-4F1C7411012B}"/>
              </a:ext>
            </a:extLst>
          </p:cNvPr>
          <p:cNvSpPr txBox="1"/>
          <p:nvPr/>
        </p:nvSpPr>
        <p:spPr bwMode="auto">
          <a:xfrm>
            <a:off x="8461882" y="4188880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="" xmlns:a16="http://schemas.microsoft.com/office/drawing/2014/main" id="{B306C410-694C-402F-9745-01958FD9771F}"/>
              </a:ext>
            </a:extLst>
          </p:cNvPr>
          <p:cNvSpPr txBox="1"/>
          <p:nvPr/>
        </p:nvSpPr>
        <p:spPr bwMode="auto">
          <a:xfrm>
            <a:off x="4031775" y="3122183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="" xmlns:a16="http://schemas.microsoft.com/office/drawing/2014/main" id="{593530C7-B859-44D7-ADA9-B26F20E3B695}"/>
              </a:ext>
            </a:extLst>
          </p:cNvPr>
          <p:cNvSpPr txBox="1"/>
          <p:nvPr/>
        </p:nvSpPr>
        <p:spPr bwMode="auto">
          <a:xfrm>
            <a:off x="4321187" y="3330253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="" xmlns:a16="http://schemas.microsoft.com/office/drawing/2014/main" id="{637AC56F-68E1-4229-AFF7-77509EBCA117}"/>
              </a:ext>
            </a:extLst>
          </p:cNvPr>
          <p:cNvSpPr txBox="1"/>
          <p:nvPr/>
        </p:nvSpPr>
        <p:spPr bwMode="auto">
          <a:xfrm>
            <a:off x="5872835" y="4271148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="" xmlns:a16="http://schemas.microsoft.com/office/drawing/2014/main" id="{93DC1AB0-58AB-4BC7-8D96-B59E40EE3109}"/>
              </a:ext>
            </a:extLst>
          </p:cNvPr>
          <p:cNvSpPr txBox="1"/>
          <p:nvPr/>
        </p:nvSpPr>
        <p:spPr bwMode="auto">
          <a:xfrm>
            <a:off x="5361271" y="4140930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="" xmlns:a16="http://schemas.microsoft.com/office/drawing/2014/main" id="{86DF9CD0-1036-462D-B6D7-C7AD46EDD3B0}"/>
              </a:ext>
            </a:extLst>
          </p:cNvPr>
          <p:cNvSpPr txBox="1"/>
          <p:nvPr/>
        </p:nvSpPr>
        <p:spPr bwMode="auto">
          <a:xfrm>
            <a:off x="6407981" y="4365155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="" xmlns:a16="http://schemas.microsoft.com/office/drawing/2014/main" id="{28B35029-6725-49DC-9206-8B828FDB9C17}"/>
              </a:ext>
            </a:extLst>
          </p:cNvPr>
          <p:cNvSpPr txBox="1"/>
          <p:nvPr/>
        </p:nvSpPr>
        <p:spPr bwMode="auto">
          <a:xfrm>
            <a:off x="6388468" y="4365155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="" xmlns:a16="http://schemas.microsoft.com/office/drawing/2014/main" id="{B5CBC43D-0A7C-4E9E-A0AE-CE863E7625EB}"/>
              </a:ext>
            </a:extLst>
          </p:cNvPr>
          <p:cNvSpPr txBox="1"/>
          <p:nvPr/>
        </p:nvSpPr>
        <p:spPr bwMode="auto">
          <a:xfrm>
            <a:off x="6344961" y="4354455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="" xmlns:a16="http://schemas.microsoft.com/office/drawing/2014/main" id="{5ED24D47-DF0D-4148-A999-ADE5EB53E88C}"/>
              </a:ext>
            </a:extLst>
          </p:cNvPr>
          <p:cNvSpPr txBox="1"/>
          <p:nvPr/>
        </p:nvSpPr>
        <p:spPr bwMode="auto">
          <a:xfrm>
            <a:off x="6469689" y="4384239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="" xmlns:a16="http://schemas.microsoft.com/office/drawing/2014/main" id="{548049E2-BB47-4734-92FB-7D7B71A84353}"/>
              </a:ext>
            </a:extLst>
          </p:cNvPr>
          <p:cNvSpPr txBox="1"/>
          <p:nvPr/>
        </p:nvSpPr>
        <p:spPr bwMode="auto">
          <a:xfrm>
            <a:off x="6646360" y="4412100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="" xmlns:a16="http://schemas.microsoft.com/office/drawing/2014/main" id="{E217EA72-70F0-42F3-891E-D4D6AD81E2AB}"/>
              </a:ext>
            </a:extLst>
          </p:cNvPr>
          <p:cNvSpPr txBox="1"/>
          <p:nvPr/>
        </p:nvSpPr>
        <p:spPr bwMode="auto">
          <a:xfrm>
            <a:off x="6765839" y="4418606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="" xmlns:a16="http://schemas.microsoft.com/office/drawing/2014/main" id="{4D2C58E5-4643-49C9-870C-84BB31980768}"/>
              </a:ext>
            </a:extLst>
          </p:cNvPr>
          <p:cNvSpPr txBox="1"/>
          <p:nvPr/>
        </p:nvSpPr>
        <p:spPr bwMode="auto">
          <a:xfrm>
            <a:off x="6727222" y="4410092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="" xmlns:a16="http://schemas.microsoft.com/office/drawing/2014/main" id="{B667E676-8CFE-418C-93AA-76C9CF2F8B38}"/>
              </a:ext>
            </a:extLst>
          </p:cNvPr>
          <p:cNvSpPr txBox="1"/>
          <p:nvPr/>
        </p:nvSpPr>
        <p:spPr bwMode="auto">
          <a:xfrm>
            <a:off x="6698983" y="4413065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="" xmlns:a16="http://schemas.microsoft.com/office/drawing/2014/main" id="{ECC119BC-3428-408D-8364-87CFFC153DC1}"/>
              </a:ext>
            </a:extLst>
          </p:cNvPr>
          <p:cNvSpPr txBox="1"/>
          <p:nvPr/>
        </p:nvSpPr>
        <p:spPr bwMode="auto">
          <a:xfrm>
            <a:off x="6874972" y="4480462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="" xmlns:a16="http://schemas.microsoft.com/office/drawing/2014/main" id="{414BD06D-4910-488D-B043-5F9052791CA2}"/>
              </a:ext>
            </a:extLst>
          </p:cNvPr>
          <p:cNvSpPr txBox="1"/>
          <p:nvPr/>
        </p:nvSpPr>
        <p:spPr bwMode="auto">
          <a:xfrm>
            <a:off x="6955631" y="4483309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="" xmlns:a16="http://schemas.microsoft.com/office/drawing/2014/main" id="{4F46FE36-73E7-4A69-81C0-0BA3D16BA7F6}"/>
              </a:ext>
            </a:extLst>
          </p:cNvPr>
          <p:cNvSpPr txBox="1"/>
          <p:nvPr/>
        </p:nvSpPr>
        <p:spPr bwMode="auto">
          <a:xfrm>
            <a:off x="6985332" y="4522382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="" xmlns:a16="http://schemas.microsoft.com/office/drawing/2014/main" id="{5A3767E2-7116-4395-8029-1CC3CDB33B5A}"/>
              </a:ext>
            </a:extLst>
          </p:cNvPr>
          <p:cNvSpPr txBox="1"/>
          <p:nvPr/>
        </p:nvSpPr>
        <p:spPr bwMode="auto">
          <a:xfrm>
            <a:off x="7046524" y="4522382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="" xmlns:a16="http://schemas.microsoft.com/office/drawing/2014/main" id="{4A954FF4-B743-4ACC-891A-5D7B5807BC64}"/>
              </a:ext>
            </a:extLst>
          </p:cNvPr>
          <p:cNvSpPr txBox="1"/>
          <p:nvPr/>
        </p:nvSpPr>
        <p:spPr bwMode="auto">
          <a:xfrm>
            <a:off x="7392741" y="4565966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="" xmlns:a16="http://schemas.microsoft.com/office/drawing/2014/main" id="{13587D5C-5D69-42BF-B040-A5D72607F81B}"/>
              </a:ext>
            </a:extLst>
          </p:cNvPr>
          <p:cNvSpPr txBox="1"/>
          <p:nvPr/>
        </p:nvSpPr>
        <p:spPr bwMode="auto">
          <a:xfrm>
            <a:off x="7738266" y="4614231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="" xmlns:a16="http://schemas.microsoft.com/office/drawing/2014/main" id="{46AFE4D0-C64B-468B-9DDE-D5A3955450D5}"/>
              </a:ext>
            </a:extLst>
          </p:cNvPr>
          <p:cNvSpPr txBox="1"/>
          <p:nvPr/>
        </p:nvSpPr>
        <p:spPr bwMode="auto">
          <a:xfrm>
            <a:off x="7533702" y="4565114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="" xmlns:a16="http://schemas.microsoft.com/office/drawing/2014/main" id="{C72F6054-46B9-4FB1-AE83-2CAE7FE9E372}"/>
              </a:ext>
            </a:extLst>
          </p:cNvPr>
          <p:cNvSpPr txBox="1"/>
          <p:nvPr/>
        </p:nvSpPr>
        <p:spPr bwMode="auto">
          <a:xfrm>
            <a:off x="7626745" y="4565966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="" xmlns:a16="http://schemas.microsoft.com/office/drawing/2014/main" id="{CB9AB11C-B52A-4B38-B300-62C541E98065}"/>
              </a:ext>
            </a:extLst>
          </p:cNvPr>
          <p:cNvSpPr txBox="1"/>
          <p:nvPr/>
        </p:nvSpPr>
        <p:spPr bwMode="auto">
          <a:xfrm>
            <a:off x="7856589" y="4613768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="" xmlns:a16="http://schemas.microsoft.com/office/drawing/2014/main" id="{476CDB92-379B-4A89-B208-BDBA31AFA74E}"/>
              </a:ext>
            </a:extLst>
          </p:cNvPr>
          <p:cNvSpPr txBox="1"/>
          <p:nvPr/>
        </p:nvSpPr>
        <p:spPr bwMode="auto">
          <a:xfrm>
            <a:off x="7913423" y="4611104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="" xmlns:a16="http://schemas.microsoft.com/office/drawing/2014/main" id="{758B481F-C08A-4C11-B31A-99F46CC6774C}"/>
              </a:ext>
            </a:extLst>
          </p:cNvPr>
          <p:cNvSpPr txBox="1"/>
          <p:nvPr/>
        </p:nvSpPr>
        <p:spPr bwMode="auto">
          <a:xfrm>
            <a:off x="8605404" y="4756342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="" xmlns:a16="http://schemas.microsoft.com/office/drawing/2014/main" id="{40E432C1-D0E6-4E52-ACDE-865DA5A2A4CF}"/>
              </a:ext>
            </a:extLst>
          </p:cNvPr>
          <p:cNvSpPr txBox="1"/>
          <p:nvPr/>
        </p:nvSpPr>
        <p:spPr bwMode="auto">
          <a:xfrm>
            <a:off x="9110264" y="4747135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="" xmlns:a16="http://schemas.microsoft.com/office/drawing/2014/main" id="{A6F43EF7-20B5-4A89-BCFE-9FE5DF08DB75}"/>
              </a:ext>
            </a:extLst>
          </p:cNvPr>
          <p:cNvSpPr txBox="1"/>
          <p:nvPr/>
        </p:nvSpPr>
        <p:spPr bwMode="auto">
          <a:xfrm>
            <a:off x="9194483" y="4735135"/>
            <a:ext cx="33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70" name="Freeform: Shape 169">
            <a:extLst>
              <a:ext uri="{FF2B5EF4-FFF2-40B4-BE49-F238E27FC236}">
                <a16:creationId xmlns="" xmlns:a16="http://schemas.microsoft.com/office/drawing/2014/main" id="{C1AB0573-5A6F-4699-88CB-01671C1C1BAA}"/>
              </a:ext>
            </a:extLst>
          </p:cNvPr>
          <p:cNvSpPr/>
          <p:nvPr/>
        </p:nvSpPr>
        <p:spPr bwMode="auto">
          <a:xfrm>
            <a:off x="2657475" y="2005013"/>
            <a:ext cx="6610350" cy="2481262"/>
          </a:xfrm>
          <a:custGeom>
            <a:avLst/>
            <a:gdLst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09575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61937 h 2481262"/>
              <a:gd name="connsiteX18" fmla="*/ 938213 w 6610350"/>
              <a:gd name="connsiteY18" fmla="*/ 300037 h 2481262"/>
              <a:gd name="connsiteX19" fmla="*/ 1023938 w 6610350"/>
              <a:gd name="connsiteY19" fmla="*/ 295275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39052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47687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19288 w 6610350"/>
              <a:gd name="connsiteY42" fmla="*/ 738187 h 2481262"/>
              <a:gd name="connsiteX43" fmla="*/ 2009775 w 6610350"/>
              <a:gd name="connsiteY43" fmla="*/ 733425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52675 w 6610350"/>
              <a:gd name="connsiteY55" fmla="*/ 952500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0313 w 6610350"/>
              <a:gd name="connsiteY63" fmla="*/ 1047750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38425 w 6610350"/>
              <a:gd name="connsiteY70" fmla="*/ 1185862 h 2481262"/>
              <a:gd name="connsiteX71" fmla="*/ 2662238 w 6610350"/>
              <a:gd name="connsiteY71" fmla="*/ 1228725 h 2481262"/>
              <a:gd name="connsiteX72" fmla="*/ 2800350 w 6610350"/>
              <a:gd name="connsiteY72" fmla="*/ 1233487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876550 w 6610350"/>
              <a:gd name="connsiteY76" fmla="*/ 1290637 h 2481262"/>
              <a:gd name="connsiteX77" fmla="*/ 2909888 w 6610350"/>
              <a:gd name="connsiteY77" fmla="*/ 1338262 h 2481262"/>
              <a:gd name="connsiteX78" fmla="*/ 2909888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43263 w 6610350"/>
              <a:gd name="connsiteY87" fmla="*/ 1547812 h 2481262"/>
              <a:gd name="connsiteX88" fmla="*/ 3314700 w 6610350"/>
              <a:gd name="connsiteY88" fmla="*/ 1543050 h 2481262"/>
              <a:gd name="connsiteX89" fmla="*/ 3314700 w 6610350"/>
              <a:gd name="connsiteY89" fmla="*/ 154305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3313 w 6610350"/>
              <a:gd name="connsiteY95" fmla="*/ 1633537 h 2481262"/>
              <a:gd name="connsiteX96" fmla="*/ 3724275 w 6610350"/>
              <a:gd name="connsiteY96" fmla="*/ 1666875 h 2481262"/>
              <a:gd name="connsiteX97" fmla="*/ 3724275 w 6610350"/>
              <a:gd name="connsiteY97" fmla="*/ 1666875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86263 w 6610350"/>
              <a:gd name="connsiteY113" fmla="*/ 2047875 h 2481262"/>
              <a:gd name="connsiteX114" fmla="*/ 4376738 w 6610350"/>
              <a:gd name="connsiteY114" fmla="*/ 2105025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09575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61937 h 2481262"/>
              <a:gd name="connsiteX18" fmla="*/ 938213 w 6610350"/>
              <a:gd name="connsiteY18" fmla="*/ 300037 h 2481262"/>
              <a:gd name="connsiteX19" fmla="*/ 1023938 w 6610350"/>
              <a:gd name="connsiteY19" fmla="*/ 295275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39052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47687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19288 w 6610350"/>
              <a:gd name="connsiteY42" fmla="*/ 738187 h 2481262"/>
              <a:gd name="connsiteX43" fmla="*/ 2009775 w 6610350"/>
              <a:gd name="connsiteY43" fmla="*/ 733425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52675 w 6610350"/>
              <a:gd name="connsiteY55" fmla="*/ 952500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0313 w 6610350"/>
              <a:gd name="connsiteY63" fmla="*/ 1047750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38425 w 6610350"/>
              <a:gd name="connsiteY70" fmla="*/ 1185862 h 2481262"/>
              <a:gd name="connsiteX71" fmla="*/ 2662238 w 6610350"/>
              <a:gd name="connsiteY71" fmla="*/ 1228725 h 2481262"/>
              <a:gd name="connsiteX72" fmla="*/ 2800350 w 6610350"/>
              <a:gd name="connsiteY72" fmla="*/ 1233487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876550 w 6610350"/>
              <a:gd name="connsiteY76" fmla="*/ 1290637 h 2481262"/>
              <a:gd name="connsiteX77" fmla="*/ 2909888 w 6610350"/>
              <a:gd name="connsiteY77" fmla="*/ 1338262 h 2481262"/>
              <a:gd name="connsiteX78" fmla="*/ 2909888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43263 w 6610350"/>
              <a:gd name="connsiteY87" fmla="*/ 1547812 h 2481262"/>
              <a:gd name="connsiteX88" fmla="*/ 3314700 w 6610350"/>
              <a:gd name="connsiteY88" fmla="*/ 1543050 h 2481262"/>
              <a:gd name="connsiteX89" fmla="*/ 3314700 w 6610350"/>
              <a:gd name="connsiteY89" fmla="*/ 154305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3313 w 6610350"/>
              <a:gd name="connsiteY95" fmla="*/ 1633537 h 2481262"/>
              <a:gd name="connsiteX96" fmla="*/ 3724275 w 6610350"/>
              <a:gd name="connsiteY96" fmla="*/ 1666875 h 2481262"/>
              <a:gd name="connsiteX97" fmla="*/ 3724275 w 6610350"/>
              <a:gd name="connsiteY97" fmla="*/ 1666875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33876 w 6610350"/>
              <a:gd name="connsiteY113" fmla="*/ 2052637 h 2481262"/>
              <a:gd name="connsiteX114" fmla="*/ 4376738 w 6610350"/>
              <a:gd name="connsiteY114" fmla="*/ 2105025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09575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61937 h 2481262"/>
              <a:gd name="connsiteX18" fmla="*/ 938213 w 6610350"/>
              <a:gd name="connsiteY18" fmla="*/ 300037 h 2481262"/>
              <a:gd name="connsiteX19" fmla="*/ 1023938 w 6610350"/>
              <a:gd name="connsiteY19" fmla="*/ 295275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39052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47687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19288 w 6610350"/>
              <a:gd name="connsiteY42" fmla="*/ 738187 h 2481262"/>
              <a:gd name="connsiteX43" fmla="*/ 2009775 w 6610350"/>
              <a:gd name="connsiteY43" fmla="*/ 733425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52675 w 6610350"/>
              <a:gd name="connsiteY55" fmla="*/ 952500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0313 w 6610350"/>
              <a:gd name="connsiteY63" fmla="*/ 1047750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38425 w 6610350"/>
              <a:gd name="connsiteY70" fmla="*/ 1185862 h 2481262"/>
              <a:gd name="connsiteX71" fmla="*/ 2662238 w 6610350"/>
              <a:gd name="connsiteY71" fmla="*/ 1228725 h 2481262"/>
              <a:gd name="connsiteX72" fmla="*/ 2800350 w 6610350"/>
              <a:gd name="connsiteY72" fmla="*/ 1233487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876550 w 6610350"/>
              <a:gd name="connsiteY76" fmla="*/ 1290637 h 2481262"/>
              <a:gd name="connsiteX77" fmla="*/ 2909888 w 6610350"/>
              <a:gd name="connsiteY77" fmla="*/ 1338262 h 2481262"/>
              <a:gd name="connsiteX78" fmla="*/ 2909888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43263 w 6610350"/>
              <a:gd name="connsiteY87" fmla="*/ 1547812 h 2481262"/>
              <a:gd name="connsiteX88" fmla="*/ 3314700 w 6610350"/>
              <a:gd name="connsiteY88" fmla="*/ 1543050 h 2481262"/>
              <a:gd name="connsiteX89" fmla="*/ 3314700 w 6610350"/>
              <a:gd name="connsiteY89" fmla="*/ 154305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3313 w 6610350"/>
              <a:gd name="connsiteY95" fmla="*/ 1633537 h 2481262"/>
              <a:gd name="connsiteX96" fmla="*/ 3724275 w 6610350"/>
              <a:gd name="connsiteY96" fmla="*/ 1666875 h 2481262"/>
              <a:gd name="connsiteX97" fmla="*/ 3724275 w 6610350"/>
              <a:gd name="connsiteY97" fmla="*/ 1666875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33876 w 6610350"/>
              <a:gd name="connsiteY113" fmla="*/ 2052637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09575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61937 h 2481262"/>
              <a:gd name="connsiteX18" fmla="*/ 938213 w 6610350"/>
              <a:gd name="connsiteY18" fmla="*/ 300037 h 2481262"/>
              <a:gd name="connsiteX19" fmla="*/ 1023938 w 6610350"/>
              <a:gd name="connsiteY19" fmla="*/ 295275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39052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47687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19288 w 6610350"/>
              <a:gd name="connsiteY42" fmla="*/ 738187 h 2481262"/>
              <a:gd name="connsiteX43" fmla="*/ 2009775 w 6610350"/>
              <a:gd name="connsiteY43" fmla="*/ 733425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52675 w 6610350"/>
              <a:gd name="connsiteY55" fmla="*/ 952500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0313 w 6610350"/>
              <a:gd name="connsiteY63" fmla="*/ 1047750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38425 w 6610350"/>
              <a:gd name="connsiteY70" fmla="*/ 1185862 h 2481262"/>
              <a:gd name="connsiteX71" fmla="*/ 2662238 w 6610350"/>
              <a:gd name="connsiteY71" fmla="*/ 1228725 h 2481262"/>
              <a:gd name="connsiteX72" fmla="*/ 2800350 w 6610350"/>
              <a:gd name="connsiteY72" fmla="*/ 1233487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876550 w 6610350"/>
              <a:gd name="connsiteY76" fmla="*/ 1290637 h 2481262"/>
              <a:gd name="connsiteX77" fmla="*/ 2909888 w 6610350"/>
              <a:gd name="connsiteY77" fmla="*/ 1338262 h 2481262"/>
              <a:gd name="connsiteX78" fmla="*/ 2909888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43263 w 6610350"/>
              <a:gd name="connsiteY87" fmla="*/ 1547812 h 2481262"/>
              <a:gd name="connsiteX88" fmla="*/ 3314700 w 6610350"/>
              <a:gd name="connsiteY88" fmla="*/ 1543050 h 2481262"/>
              <a:gd name="connsiteX89" fmla="*/ 3314700 w 6610350"/>
              <a:gd name="connsiteY89" fmla="*/ 154305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3313 w 6610350"/>
              <a:gd name="connsiteY95" fmla="*/ 1633537 h 2481262"/>
              <a:gd name="connsiteX96" fmla="*/ 3724275 w 6610350"/>
              <a:gd name="connsiteY96" fmla="*/ 1666875 h 2481262"/>
              <a:gd name="connsiteX97" fmla="*/ 3724275 w 6610350"/>
              <a:gd name="connsiteY97" fmla="*/ 1666875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09575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61937 h 2481262"/>
              <a:gd name="connsiteX18" fmla="*/ 938213 w 6610350"/>
              <a:gd name="connsiteY18" fmla="*/ 300037 h 2481262"/>
              <a:gd name="connsiteX19" fmla="*/ 1023938 w 6610350"/>
              <a:gd name="connsiteY19" fmla="*/ 295275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39052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47687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19288 w 6610350"/>
              <a:gd name="connsiteY42" fmla="*/ 738187 h 2481262"/>
              <a:gd name="connsiteX43" fmla="*/ 2009775 w 6610350"/>
              <a:gd name="connsiteY43" fmla="*/ 733425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52675 w 6610350"/>
              <a:gd name="connsiteY55" fmla="*/ 952500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0313 w 6610350"/>
              <a:gd name="connsiteY63" fmla="*/ 1047750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38425 w 6610350"/>
              <a:gd name="connsiteY70" fmla="*/ 1185862 h 2481262"/>
              <a:gd name="connsiteX71" fmla="*/ 2662238 w 6610350"/>
              <a:gd name="connsiteY71" fmla="*/ 1228725 h 2481262"/>
              <a:gd name="connsiteX72" fmla="*/ 2800350 w 6610350"/>
              <a:gd name="connsiteY72" fmla="*/ 1233487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876550 w 6610350"/>
              <a:gd name="connsiteY76" fmla="*/ 1290637 h 2481262"/>
              <a:gd name="connsiteX77" fmla="*/ 2909888 w 6610350"/>
              <a:gd name="connsiteY77" fmla="*/ 1338262 h 2481262"/>
              <a:gd name="connsiteX78" fmla="*/ 2909888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4700 w 6610350"/>
              <a:gd name="connsiteY89" fmla="*/ 154305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3313 w 6610350"/>
              <a:gd name="connsiteY95" fmla="*/ 1633537 h 2481262"/>
              <a:gd name="connsiteX96" fmla="*/ 3724275 w 6610350"/>
              <a:gd name="connsiteY96" fmla="*/ 1666875 h 2481262"/>
              <a:gd name="connsiteX97" fmla="*/ 3724275 w 6610350"/>
              <a:gd name="connsiteY97" fmla="*/ 1666875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09575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61937 h 2481262"/>
              <a:gd name="connsiteX18" fmla="*/ 938213 w 6610350"/>
              <a:gd name="connsiteY18" fmla="*/ 300037 h 2481262"/>
              <a:gd name="connsiteX19" fmla="*/ 1023938 w 6610350"/>
              <a:gd name="connsiteY19" fmla="*/ 295275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39052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19288 w 6610350"/>
              <a:gd name="connsiteY42" fmla="*/ 738187 h 2481262"/>
              <a:gd name="connsiteX43" fmla="*/ 2009775 w 6610350"/>
              <a:gd name="connsiteY43" fmla="*/ 733425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52675 w 6610350"/>
              <a:gd name="connsiteY55" fmla="*/ 952500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0313 w 6610350"/>
              <a:gd name="connsiteY63" fmla="*/ 1047750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38425 w 6610350"/>
              <a:gd name="connsiteY70" fmla="*/ 1185862 h 2481262"/>
              <a:gd name="connsiteX71" fmla="*/ 2662238 w 6610350"/>
              <a:gd name="connsiteY71" fmla="*/ 1228725 h 2481262"/>
              <a:gd name="connsiteX72" fmla="*/ 2800350 w 6610350"/>
              <a:gd name="connsiteY72" fmla="*/ 1233487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876550 w 6610350"/>
              <a:gd name="connsiteY76" fmla="*/ 1290637 h 2481262"/>
              <a:gd name="connsiteX77" fmla="*/ 2909888 w 6610350"/>
              <a:gd name="connsiteY77" fmla="*/ 1338262 h 2481262"/>
              <a:gd name="connsiteX78" fmla="*/ 2909888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4700 w 6610350"/>
              <a:gd name="connsiteY89" fmla="*/ 154305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3313 w 6610350"/>
              <a:gd name="connsiteY95" fmla="*/ 1633537 h 2481262"/>
              <a:gd name="connsiteX96" fmla="*/ 3724275 w 6610350"/>
              <a:gd name="connsiteY96" fmla="*/ 1666875 h 2481262"/>
              <a:gd name="connsiteX97" fmla="*/ 3724275 w 6610350"/>
              <a:gd name="connsiteY97" fmla="*/ 1666875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09575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295275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39052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19288 w 6610350"/>
              <a:gd name="connsiteY42" fmla="*/ 738187 h 2481262"/>
              <a:gd name="connsiteX43" fmla="*/ 2009775 w 6610350"/>
              <a:gd name="connsiteY43" fmla="*/ 733425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52675 w 6610350"/>
              <a:gd name="connsiteY55" fmla="*/ 952500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0313 w 6610350"/>
              <a:gd name="connsiteY63" fmla="*/ 1047750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38425 w 6610350"/>
              <a:gd name="connsiteY70" fmla="*/ 1185862 h 2481262"/>
              <a:gd name="connsiteX71" fmla="*/ 2662238 w 6610350"/>
              <a:gd name="connsiteY71" fmla="*/ 1228725 h 2481262"/>
              <a:gd name="connsiteX72" fmla="*/ 2800350 w 6610350"/>
              <a:gd name="connsiteY72" fmla="*/ 1233487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876550 w 6610350"/>
              <a:gd name="connsiteY76" fmla="*/ 1290637 h 2481262"/>
              <a:gd name="connsiteX77" fmla="*/ 2909888 w 6610350"/>
              <a:gd name="connsiteY77" fmla="*/ 1338262 h 2481262"/>
              <a:gd name="connsiteX78" fmla="*/ 2909888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4700 w 6610350"/>
              <a:gd name="connsiteY89" fmla="*/ 154305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3313 w 6610350"/>
              <a:gd name="connsiteY95" fmla="*/ 1633537 h 2481262"/>
              <a:gd name="connsiteX96" fmla="*/ 3724275 w 6610350"/>
              <a:gd name="connsiteY96" fmla="*/ 1666875 h 2481262"/>
              <a:gd name="connsiteX97" fmla="*/ 3724275 w 6610350"/>
              <a:gd name="connsiteY97" fmla="*/ 1666875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295275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39052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19288 w 6610350"/>
              <a:gd name="connsiteY42" fmla="*/ 738187 h 2481262"/>
              <a:gd name="connsiteX43" fmla="*/ 2009775 w 6610350"/>
              <a:gd name="connsiteY43" fmla="*/ 733425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52675 w 6610350"/>
              <a:gd name="connsiteY55" fmla="*/ 952500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0313 w 6610350"/>
              <a:gd name="connsiteY63" fmla="*/ 1047750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38425 w 6610350"/>
              <a:gd name="connsiteY70" fmla="*/ 1185862 h 2481262"/>
              <a:gd name="connsiteX71" fmla="*/ 2662238 w 6610350"/>
              <a:gd name="connsiteY71" fmla="*/ 1228725 h 2481262"/>
              <a:gd name="connsiteX72" fmla="*/ 2800350 w 6610350"/>
              <a:gd name="connsiteY72" fmla="*/ 1233487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876550 w 6610350"/>
              <a:gd name="connsiteY76" fmla="*/ 1290637 h 2481262"/>
              <a:gd name="connsiteX77" fmla="*/ 2909888 w 6610350"/>
              <a:gd name="connsiteY77" fmla="*/ 1338262 h 2481262"/>
              <a:gd name="connsiteX78" fmla="*/ 2909888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4700 w 6610350"/>
              <a:gd name="connsiteY89" fmla="*/ 154305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3313 w 6610350"/>
              <a:gd name="connsiteY95" fmla="*/ 1633537 h 2481262"/>
              <a:gd name="connsiteX96" fmla="*/ 3724275 w 6610350"/>
              <a:gd name="connsiteY96" fmla="*/ 1666875 h 2481262"/>
              <a:gd name="connsiteX97" fmla="*/ 3724275 w 6610350"/>
              <a:gd name="connsiteY97" fmla="*/ 1666875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295275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39052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19288 w 6610350"/>
              <a:gd name="connsiteY42" fmla="*/ 738187 h 2481262"/>
              <a:gd name="connsiteX43" fmla="*/ 2009775 w 6610350"/>
              <a:gd name="connsiteY43" fmla="*/ 733425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52675 w 6610350"/>
              <a:gd name="connsiteY55" fmla="*/ 952500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0313 w 6610350"/>
              <a:gd name="connsiteY63" fmla="*/ 1047750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38425 w 6610350"/>
              <a:gd name="connsiteY70" fmla="*/ 1185862 h 2481262"/>
              <a:gd name="connsiteX71" fmla="*/ 2662238 w 6610350"/>
              <a:gd name="connsiteY71" fmla="*/ 1228725 h 2481262"/>
              <a:gd name="connsiteX72" fmla="*/ 2800350 w 6610350"/>
              <a:gd name="connsiteY72" fmla="*/ 1233487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876550 w 6610350"/>
              <a:gd name="connsiteY76" fmla="*/ 1290637 h 2481262"/>
              <a:gd name="connsiteX77" fmla="*/ 2909888 w 6610350"/>
              <a:gd name="connsiteY77" fmla="*/ 1338262 h 2481262"/>
              <a:gd name="connsiteX78" fmla="*/ 2909888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4700 w 6610350"/>
              <a:gd name="connsiteY89" fmla="*/ 154305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66875 h 2481262"/>
              <a:gd name="connsiteX97" fmla="*/ 3724275 w 6610350"/>
              <a:gd name="connsiteY97" fmla="*/ 1666875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295275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39052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19288 w 6610350"/>
              <a:gd name="connsiteY42" fmla="*/ 738187 h 2481262"/>
              <a:gd name="connsiteX43" fmla="*/ 2009775 w 6610350"/>
              <a:gd name="connsiteY43" fmla="*/ 733425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52675 w 6610350"/>
              <a:gd name="connsiteY55" fmla="*/ 952500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0313 w 6610350"/>
              <a:gd name="connsiteY63" fmla="*/ 1047750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38425 w 6610350"/>
              <a:gd name="connsiteY70" fmla="*/ 1185862 h 2481262"/>
              <a:gd name="connsiteX71" fmla="*/ 2662238 w 6610350"/>
              <a:gd name="connsiteY71" fmla="*/ 1228725 h 2481262"/>
              <a:gd name="connsiteX72" fmla="*/ 2800350 w 6610350"/>
              <a:gd name="connsiteY72" fmla="*/ 1233487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876550 w 6610350"/>
              <a:gd name="connsiteY76" fmla="*/ 1290637 h 2481262"/>
              <a:gd name="connsiteX77" fmla="*/ 2909888 w 6610350"/>
              <a:gd name="connsiteY77" fmla="*/ 1338262 h 2481262"/>
              <a:gd name="connsiteX78" fmla="*/ 2909888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4700 w 6610350"/>
              <a:gd name="connsiteY89" fmla="*/ 154305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66875 h 2481262"/>
              <a:gd name="connsiteX97" fmla="*/ 3729013 w 6610350"/>
              <a:gd name="connsiteY97" fmla="*/ 1685827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295275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39052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19288 w 6610350"/>
              <a:gd name="connsiteY42" fmla="*/ 738187 h 2481262"/>
              <a:gd name="connsiteX43" fmla="*/ 2009775 w 6610350"/>
              <a:gd name="connsiteY43" fmla="*/ 733425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52675 w 6610350"/>
              <a:gd name="connsiteY55" fmla="*/ 952500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0313 w 6610350"/>
              <a:gd name="connsiteY63" fmla="*/ 1047750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38425 w 6610350"/>
              <a:gd name="connsiteY70" fmla="*/ 1185862 h 2481262"/>
              <a:gd name="connsiteX71" fmla="*/ 2662238 w 6610350"/>
              <a:gd name="connsiteY71" fmla="*/ 1228725 h 2481262"/>
              <a:gd name="connsiteX72" fmla="*/ 2800350 w 6610350"/>
              <a:gd name="connsiteY72" fmla="*/ 1233487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876550 w 6610350"/>
              <a:gd name="connsiteY76" fmla="*/ 1290637 h 2481262"/>
              <a:gd name="connsiteX77" fmla="*/ 2909888 w 6610350"/>
              <a:gd name="connsiteY77" fmla="*/ 1338262 h 2481262"/>
              <a:gd name="connsiteX78" fmla="*/ 2909888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4700 w 6610350"/>
              <a:gd name="connsiteY89" fmla="*/ 154305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66875 h 2481262"/>
              <a:gd name="connsiteX97" fmla="*/ 3762178 w 6610350"/>
              <a:gd name="connsiteY97" fmla="*/ 1728467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295275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39052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19288 w 6610350"/>
              <a:gd name="connsiteY42" fmla="*/ 738187 h 2481262"/>
              <a:gd name="connsiteX43" fmla="*/ 2009775 w 6610350"/>
              <a:gd name="connsiteY43" fmla="*/ 733425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52675 w 6610350"/>
              <a:gd name="connsiteY55" fmla="*/ 952500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0313 w 6610350"/>
              <a:gd name="connsiteY63" fmla="*/ 1047750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38425 w 6610350"/>
              <a:gd name="connsiteY70" fmla="*/ 1185862 h 2481262"/>
              <a:gd name="connsiteX71" fmla="*/ 2662238 w 6610350"/>
              <a:gd name="connsiteY71" fmla="*/ 1228725 h 2481262"/>
              <a:gd name="connsiteX72" fmla="*/ 2800350 w 6610350"/>
              <a:gd name="connsiteY72" fmla="*/ 1233487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876550 w 6610350"/>
              <a:gd name="connsiteY76" fmla="*/ 1290637 h 2481262"/>
              <a:gd name="connsiteX77" fmla="*/ 2909888 w 6610350"/>
              <a:gd name="connsiteY77" fmla="*/ 1338262 h 2481262"/>
              <a:gd name="connsiteX78" fmla="*/ 2909888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4700 w 6610350"/>
              <a:gd name="connsiteY89" fmla="*/ 154305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62178 w 6610350"/>
              <a:gd name="connsiteY97" fmla="*/ 1728467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295275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39052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19288 w 6610350"/>
              <a:gd name="connsiteY42" fmla="*/ 738187 h 2481262"/>
              <a:gd name="connsiteX43" fmla="*/ 2009775 w 6610350"/>
              <a:gd name="connsiteY43" fmla="*/ 733425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52675 w 6610350"/>
              <a:gd name="connsiteY55" fmla="*/ 952500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0313 w 6610350"/>
              <a:gd name="connsiteY63" fmla="*/ 1047750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38425 w 6610350"/>
              <a:gd name="connsiteY70" fmla="*/ 1185862 h 2481262"/>
              <a:gd name="connsiteX71" fmla="*/ 2662238 w 6610350"/>
              <a:gd name="connsiteY71" fmla="*/ 1228725 h 2481262"/>
              <a:gd name="connsiteX72" fmla="*/ 2800350 w 6610350"/>
              <a:gd name="connsiteY72" fmla="*/ 1233487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876550 w 6610350"/>
              <a:gd name="connsiteY76" fmla="*/ 1290637 h 2481262"/>
              <a:gd name="connsiteX77" fmla="*/ 2909888 w 6610350"/>
              <a:gd name="connsiteY77" fmla="*/ 1338262 h 2481262"/>
              <a:gd name="connsiteX78" fmla="*/ 2909888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4700 w 6610350"/>
              <a:gd name="connsiteY89" fmla="*/ 154305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19538 w 6610350"/>
              <a:gd name="connsiteY97" fmla="*/ 1704777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295275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39052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19288 w 6610350"/>
              <a:gd name="connsiteY42" fmla="*/ 738187 h 2481262"/>
              <a:gd name="connsiteX43" fmla="*/ 2009775 w 6610350"/>
              <a:gd name="connsiteY43" fmla="*/ 733425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52675 w 6610350"/>
              <a:gd name="connsiteY55" fmla="*/ 952500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0313 w 6610350"/>
              <a:gd name="connsiteY63" fmla="*/ 1047750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38425 w 6610350"/>
              <a:gd name="connsiteY70" fmla="*/ 1185862 h 2481262"/>
              <a:gd name="connsiteX71" fmla="*/ 2662238 w 6610350"/>
              <a:gd name="connsiteY71" fmla="*/ 1228725 h 2481262"/>
              <a:gd name="connsiteX72" fmla="*/ 2800350 w 6610350"/>
              <a:gd name="connsiteY72" fmla="*/ 1233487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876550 w 6610350"/>
              <a:gd name="connsiteY76" fmla="*/ 1290637 h 2481262"/>
              <a:gd name="connsiteX77" fmla="*/ 2909888 w 6610350"/>
              <a:gd name="connsiteY77" fmla="*/ 1338262 h 2481262"/>
              <a:gd name="connsiteX78" fmla="*/ 2909888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4700 w 6610350"/>
              <a:gd name="connsiteY89" fmla="*/ 154305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33752 w 6610350"/>
              <a:gd name="connsiteY97" fmla="*/ 1704777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295275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39052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19288 w 6610350"/>
              <a:gd name="connsiteY42" fmla="*/ 738187 h 2481262"/>
              <a:gd name="connsiteX43" fmla="*/ 2009775 w 6610350"/>
              <a:gd name="connsiteY43" fmla="*/ 733425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52675 w 6610350"/>
              <a:gd name="connsiteY55" fmla="*/ 952500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0313 w 6610350"/>
              <a:gd name="connsiteY63" fmla="*/ 1047750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38425 w 6610350"/>
              <a:gd name="connsiteY70" fmla="*/ 1185862 h 2481262"/>
              <a:gd name="connsiteX71" fmla="*/ 2662238 w 6610350"/>
              <a:gd name="connsiteY71" fmla="*/ 1228725 h 2481262"/>
              <a:gd name="connsiteX72" fmla="*/ 2800350 w 6610350"/>
              <a:gd name="connsiteY72" fmla="*/ 1233487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876550 w 6610350"/>
              <a:gd name="connsiteY76" fmla="*/ 1290637 h 2481262"/>
              <a:gd name="connsiteX77" fmla="*/ 2909888 w 6610350"/>
              <a:gd name="connsiteY77" fmla="*/ 1338262 h 2481262"/>
              <a:gd name="connsiteX78" fmla="*/ 2909888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4700 w 6610350"/>
              <a:gd name="connsiteY89" fmla="*/ 154305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29014 w 6610350"/>
              <a:gd name="connsiteY97" fmla="*/ 1714253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295275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39052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19288 w 6610350"/>
              <a:gd name="connsiteY42" fmla="*/ 738187 h 2481262"/>
              <a:gd name="connsiteX43" fmla="*/ 2009775 w 6610350"/>
              <a:gd name="connsiteY43" fmla="*/ 733425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52675 w 6610350"/>
              <a:gd name="connsiteY55" fmla="*/ 952500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0313 w 6610350"/>
              <a:gd name="connsiteY63" fmla="*/ 1047750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38425 w 6610350"/>
              <a:gd name="connsiteY70" fmla="*/ 1185862 h 2481262"/>
              <a:gd name="connsiteX71" fmla="*/ 2662238 w 6610350"/>
              <a:gd name="connsiteY71" fmla="*/ 1228725 h 2481262"/>
              <a:gd name="connsiteX72" fmla="*/ 2800350 w 6610350"/>
              <a:gd name="connsiteY72" fmla="*/ 1233487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876550 w 6610350"/>
              <a:gd name="connsiteY76" fmla="*/ 1290637 h 2481262"/>
              <a:gd name="connsiteX77" fmla="*/ 2909888 w 6610350"/>
              <a:gd name="connsiteY77" fmla="*/ 1338262 h 2481262"/>
              <a:gd name="connsiteX78" fmla="*/ 2909888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9438 w 6610350"/>
              <a:gd name="connsiteY89" fmla="*/ 158569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29014 w 6610350"/>
              <a:gd name="connsiteY97" fmla="*/ 1714253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295275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39052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19288 w 6610350"/>
              <a:gd name="connsiteY42" fmla="*/ 738187 h 2481262"/>
              <a:gd name="connsiteX43" fmla="*/ 2009775 w 6610350"/>
              <a:gd name="connsiteY43" fmla="*/ 733425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52675 w 6610350"/>
              <a:gd name="connsiteY55" fmla="*/ 952500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0313 w 6610350"/>
              <a:gd name="connsiteY63" fmla="*/ 1047750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38425 w 6610350"/>
              <a:gd name="connsiteY70" fmla="*/ 1185862 h 2481262"/>
              <a:gd name="connsiteX71" fmla="*/ 2662238 w 6610350"/>
              <a:gd name="connsiteY71" fmla="*/ 1228725 h 2481262"/>
              <a:gd name="connsiteX72" fmla="*/ 2800350 w 6610350"/>
              <a:gd name="connsiteY72" fmla="*/ 1233487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876550 w 6610350"/>
              <a:gd name="connsiteY76" fmla="*/ 1290637 h 2481262"/>
              <a:gd name="connsiteX77" fmla="*/ 2909888 w 6610350"/>
              <a:gd name="connsiteY77" fmla="*/ 1338262 h 2481262"/>
              <a:gd name="connsiteX78" fmla="*/ 2938315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9438 w 6610350"/>
              <a:gd name="connsiteY89" fmla="*/ 158569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29014 w 6610350"/>
              <a:gd name="connsiteY97" fmla="*/ 1714253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295275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39052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19288 w 6610350"/>
              <a:gd name="connsiteY42" fmla="*/ 738187 h 2481262"/>
              <a:gd name="connsiteX43" fmla="*/ 2009775 w 6610350"/>
              <a:gd name="connsiteY43" fmla="*/ 733425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52675 w 6610350"/>
              <a:gd name="connsiteY55" fmla="*/ 952500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0313 w 6610350"/>
              <a:gd name="connsiteY63" fmla="*/ 1047750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38425 w 6610350"/>
              <a:gd name="connsiteY70" fmla="*/ 1185862 h 2481262"/>
              <a:gd name="connsiteX71" fmla="*/ 2662238 w 6610350"/>
              <a:gd name="connsiteY71" fmla="*/ 1228725 h 2481262"/>
              <a:gd name="connsiteX72" fmla="*/ 2800350 w 6610350"/>
              <a:gd name="connsiteY72" fmla="*/ 1233487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909714 w 6610350"/>
              <a:gd name="connsiteY76" fmla="*/ 1290637 h 2481262"/>
              <a:gd name="connsiteX77" fmla="*/ 2909888 w 6610350"/>
              <a:gd name="connsiteY77" fmla="*/ 1338262 h 2481262"/>
              <a:gd name="connsiteX78" fmla="*/ 2938315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9438 w 6610350"/>
              <a:gd name="connsiteY89" fmla="*/ 158569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29014 w 6610350"/>
              <a:gd name="connsiteY97" fmla="*/ 1714253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295275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39052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19288 w 6610350"/>
              <a:gd name="connsiteY42" fmla="*/ 738187 h 2481262"/>
              <a:gd name="connsiteX43" fmla="*/ 2009775 w 6610350"/>
              <a:gd name="connsiteY43" fmla="*/ 733425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52675 w 6610350"/>
              <a:gd name="connsiteY55" fmla="*/ 952500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0313 w 6610350"/>
              <a:gd name="connsiteY63" fmla="*/ 1076177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38425 w 6610350"/>
              <a:gd name="connsiteY70" fmla="*/ 1185862 h 2481262"/>
              <a:gd name="connsiteX71" fmla="*/ 2662238 w 6610350"/>
              <a:gd name="connsiteY71" fmla="*/ 1228725 h 2481262"/>
              <a:gd name="connsiteX72" fmla="*/ 2800350 w 6610350"/>
              <a:gd name="connsiteY72" fmla="*/ 1233487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909714 w 6610350"/>
              <a:gd name="connsiteY76" fmla="*/ 1290637 h 2481262"/>
              <a:gd name="connsiteX77" fmla="*/ 2909888 w 6610350"/>
              <a:gd name="connsiteY77" fmla="*/ 1338262 h 2481262"/>
              <a:gd name="connsiteX78" fmla="*/ 2938315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9438 w 6610350"/>
              <a:gd name="connsiteY89" fmla="*/ 158569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29014 w 6610350"/>
              <a:gd name="connsiteY97" fmla="*/ 1714253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295275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39052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19288 w 6610350"/>
              <a:gd name="connsiteY42" fmla="*/ 738187 h 2481262"/>
              <a:gd name="connsiteX43" fmla="*/ 2009775 w 6610350"/>
              <a:gd name="connsiteY43" fmla="*/ 733425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52675 w 6610350"/>
              <a:gd name="connsiteY55" fmla="*/ 952500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5050 w 6610350"/>
              <a:gd name="connsiteY63" fmla="*/ 1085653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38425 w 6610350"/>
              <a:gd name="connsiteY70" fmla="*/ 1185862 h 2481262"/>
              <a:gd name="connsiteX71" fmla="*/ 2662238 w 6610350"/>
              <a:gd name="connsiteY71" fmla="*/ 1228725 h 2481262"/>
              <a:gd name="connsiteX72" fmla="*/ 2800350 w 6610350"/>
              <a:gd name="connsiteY72" fmla="*/ 1233487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909714 w 6610350"/>
              <a:gd name="connsiteY76" fmla="*/ 1290637 h 2481262"/>
              <a:gd name="connsiteX77" fmla="*/ 2909888 w 6610350"/>
              <a:gd name="connsiteY77" fmla="*/ 1338262 h 2481262"/>
              <a:gd name="connsiteX78" fmla="*/ 2938315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9438 w 6610350"/>
              <a:gd name="connsiteY89" fmla="*/ 158569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29014 w 6610350"/>
              <a:gd name="connsiteY97" fmla="*/ 1714253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295275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39052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19288 w 6610350"/>
              <a:gd name="connsiteY42" fmla="*/ 738187 h 2481262"/>
              <a:gd name="connsiteX43" fmla="*/ 2009775 w 6610350"/>
              <a:gd name="connsiteY43" fmla="*/ 733425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52675 w 6610350"/>
              <a:gd name="connsiteY55" fmla="*/ 952500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5050 w 6610350"/>
              <a:gd name="connsiteY63" fmla="*/ 1085653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38425 w 6610350"/>
              <a:gd name="connsiteY70" fmla="*/ 1185862 h 2481262"/>
              <a:gd name="connsiteX71" fmla="*/ 2662238 w 6610350"/>
              <a:gd name="connsiteY71" fmla="*/ 1228725 h 2481262"/>
              <a:gd name="connsiteX72" fmla="*/ 2800350 w 6610350"/>
              <a:gd name="connsiteY72" fmla="*/ 1224011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909714 w 6610350"/>
              <a:gd name="connsiteY76" fmla="*/ 1290637 h 2481262"/>
              <a:gd name="connsiteX77" fmla="*/ 2909888 w 6610350"/>
              <a:gd name="connsiteY77" fmla="*/ 1338262 h 2481262"/>
              <a:gd name="connsiteX78" fmla="*/ 2938315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9438 w 6610350"/>
              <a:gd name="connsiteY89" fmla="*/ 158569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29014 w 6610350"/>
              <a:gd name="connsiteY97" fmla="*/ 1714253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295275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39052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19288 w 6610350"/>
              <a:gd name="connsiteY42" fmla="*/ 738187 h 2481262"/>
              <a:gd name="connsiteX43" fmla="*/ 2009775 w 6610350"/>
              <a:gd name="connsiteY43" fmla="*/ 733425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47937 w 6610350"/>
              <a:gd name="connsiteY55" fmla="*/ 961976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5050 w 6610350"/>
              <a:gd name="connsiteY63" fmla="*/ 1085653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38425 w 6610350"/>
              <a:gd name="connsiteY70" fmla="*/ 1185862 h 2481262"/>
              <a:gd name="connsiteX71" fmla="*/ 2662238 w 6610350"/>
              <a:gd name="connsiteY71" fmla="*/ 1228725 h 2481262"/>
              <a:gd name="connsiteX72" fmla="*/ 2800350 w 6610350"/>
              <a:gd name="connsiteY72" fmla="*/ 1224011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909714 w 6610350"/>
              <a:gd name="connsiteY76" fmla="*/ 1290637 h 2481262"/>
              <a:gd name="connsiteX77" fmla="*/ 2909888 w 6610350"/>
              <a:gd name="connsiteY77" fmla="*/ 1338262 h 2481262"/>
              <a:gd name="connsiteX78" fmla="*/ 2938315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9438 w 6610350"/>
              <a:gd name="connsiteY89" fmla="*/ 158569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29014 w 6610350"/>
              <a:gd name="connsiteY97" fmla="*/ 1714253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300013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39052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19288 w 6610350"/>
              <a:gd name="connsiteY42" fmla="*/ 738187 h 2481262"/>
              <a:gd name="connsiteX43" fmla="*/ 2009775 w 6610350"/>
              <a:gd name="connsiteY43" fmla="*/ 733425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47937 w 6610350"/>
              <a:gd name="connsiteY55" fmla="*/ 961976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5050 w 6610350"/>
              <a:gd name="connsiteY63" fmla="*/ 1085653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38425 w 6610350"/>
              <a:gd name="connsiteY70" fmla="*/ 1185862 h 2481262"/>
              <a:gd name="connsiteX71" fmla="*/ 2662238 w 6610350"/>
              <a:gd name="connsiteY71" fmla="*/ 1228725 h 2481262"/>
              <a:gd name="connsiteX72" fmla="*/ 2800350 w 6610350"/>
              <a:gd name="connsiteY72" fmla="*/ 1224011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909714 w 6610350"/>
              <a:gd name="connsiteY76" fmla="*/ 1290637 h 2481262"/>
              <a:gd name="connsiteX77" fmla="*/ 2909888 w 6610350"/>
              <a:gd name="connsiteY77" fmla="*/ 1338262 h 2481262"/>
              <a:gd name="connsiteX78" fmla="*/ 2938315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9438 w 6610350"/>
              <a:gd name="connsiteY89" fmla="*/ 158569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29014 w 6610350"/>
              <a:gd name="connsiteY97" fmla="*/ 1714253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300013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400001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19288 w 6610350"/>
              <a:gd name="connsiteY42" fmla="*/ 738187 h 2481262"/>
              <a:gd name="connsiteX43" fmla="*/ 2009775 w 6610350"/>
              <a:gd name="connsiteY43" fmla="*/ 733425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47937 w 6610350"/>
              <a:gd name="connsiteY55" fmla="*/ 961976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5050 w 6610350"/>
              <a:gd name="connsiteY63" fmla="*/ 1085653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38425 w 6610350"/>
              <a:gd name="connsiteY70" fmla="*/ 1185862 h 2481262"/>
              <a:gd name="connsiteX71" fmla="*/ 2662238 w 6610350"/>
              <a:gd name="connsiteY71" fmla="*/ 1228725 h 2481262"/>
              <a:gd name="connsiteX72" fmla="*/ 2800350 w 6610350"/>
              <a:gd name="connsiteY72" fmla="*/ 1224011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909714 w 6610350"/>
              <a:gd name="connsiteY76" fmla="*/ 1290637 h 2481262"/>
              <a:gd name="connsiteX77" fmla="*/ 2909888 w 6610350"/>
              <a:gd name="connsiteY77" fmla="*/ 1338262 h 2481262"/>
              <a:gd name="connsiteX78" fmla="*/ 2938315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9438 w 6610350"/>
              <a:gd name="connsiteY89" fmla="*/ 158569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29014 w 6610350"/>
              <a:gd name="connsiteY97" fmla="*/ 1714253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300013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41421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19288 w 6610350"/>
              <a:gd name="connsiteY42" fmla="*/ 738187 h 2481262"/>
              <a:gd name="connsiteX43" fmla="*/ 2009775 w 6610350"/>
              <a:gd name="connsiteY43" fmla="*/ 733425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47937 w 6610350"/>
              <a:gd name="connsiteY55" fmla="*/ 961976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5050 w 6610350"/>
              <a:gd name="connsiteY63" fmla="*/ 1085653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38425 w 6610350"/>
              <a:gd name="connsiteY70" fmla="*/ 1185862 h 2481262"/>
              <a:gd name="connsiteX71" fmla="*/ 2662238 w 6610350"/>
              <a:gd name="connsiteY71" fmla="*/ 1228725 h 2481262"/>
              <a:gd name="connsiteX72" fmla="*/ 2800350 w 6610350"/>
              <a:gd name="connsiteY72" fmla="*/ 1224011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909714 w 6610350"/>
              <a:gd name="connsiteY76" fmla="*/ 1290637 h 2481262"/>
              <a:gd name="connsiteX77" fmla="*/ 2909888 w 6610350"/>
              <a:gd name="connsiteY77" fmla="*/ 1338262 h 2481262"/>
              <a:gd name="connsiteX78" fmla="*/ 2938315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9438 w 6610350"/>
              <a:gd name="connsiteY89" fmla="*/ 158569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29014 w 6610350"/>
              <a:gd name="connsiteY97" fmla="*/ 1714253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300013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41421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09812 w 6610350"/>
              <a:gd name="connsiteY42" fmla="*/ 752401 h 2481262"/>
              <a:gd name="connsiteX43" fmla="*/ 2009775 w 6610350"/>
              <a:gd name="connsiteY43" fmla="*/ 733425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47937 w 6610350"/>
              <a:gd name="connsiteY55" fmla="*/ 961976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5050 w 6610350"/>
              <a:gd name="connsiteY63" fmla="*/ 1085653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38425 w 6610350"/>
              <a:gd name="connsiteY70" fmla="*/ 1185862 h 2481262"/>
              <a:gd name="connsiteX71" fmla="*/ 2662238 w 6610350"/>
              <a:gd name="connsiteY71" fmla="*/ 1228725 h 2481262"/>
              <a:gd name="connsiteX72" fmla="*/ 2800350 w 6610350"/>
              <a:gd name="connsiteY72" fmla="*/ 1224011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909714 w 6610350"/>
              <a:gd name="connsiteY76" fmla="*/ 1290637 h 2481262"/>
              <a:gd name="connsiteX77" fmla="*/ 2909888 w 6610350"/>
              <a:gd name="connsiteY77" fmla="*/ 1338262 h 2481262"/>
              <a:gd name="connsiteX78" fmla="*/ 2938315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9438 w 6610350"/>
              <a:gd name="connsiteY89" fmla="*/ 158569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29014 w 6610350"/>
              <a:gd name="connsiteY97" fmla="*/ 1714253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300013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41421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09812 w 6610350"/>
              <a:gd name="connsiteY42" fmla="*/ 752401 h 2481262"/>
              <a:gd name="connsiteX43" fmla="*/ 2000299 w 6610350"/>
              <a:gd name="connsiteY43" fmla="*/ 757114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47937 w 6610350"/>
              <a:gd name="connsiteY55" fmla="*/ 961976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5050 w 6610350"/>
              <a:gd name="connsiteY63" fmla="*/ 1085653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38425 w 6610350"/>
              <a:gd name="connsiteY70" fmla="*/ 1185862 h 2481262"/>
              <a:gd name="connsiteX71" fmla="*/ 2662238 w 6610350"/>
              <a:gd name="connsiteY71" fmla="*/ 1228725 h 2481262"/>
              <a:gd name="connsiteX72" fmla="*/ 2800350 w 6610350"/>
              <a:gd name="connsiteY72" fmla="*/ 1224011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909714 w 6610350"/>
              <a:gd name="connsiteY76" fmla="*/ 1290637 h 2481262"/>
              <a:gd name="connsiteX77" fmla="*/ 2909888 w 6610350"/>
              <a:gd name="connsiteY77" fmla="*/ 1338262 h 2481262"/>
              <a:gd name="connsiteX78" fmla="*/ 2938315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9438 w 6610350"/>
              <a:gd name="connsiteY89" fmla="*/ 158569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29014 w 6610350"/>
              <a:gd name="connsiteY97" fmla="*/ 1714253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300013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41421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09812 w 6610350"/>
              <a:gd name="connsiteY42" fmla="*/ 752401 h 2481262"/>
              <a:gd name="connsiteX43" fmla="*/ 2000299 w 6610350"/>
              <a:gd name="connsiteY43" fmla="*/ 757114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47937 w 6610350"/>
              <a:gd name="connsiteY55" fmla="*/ 961976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5050 w 6610350"/>
              <a:gd name="connsiteY63" fmla="*/ 1085653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38425 w 6610350"/>
              <a:gd name="connsiteY70" fmla="*/ 1185862 h 2481262"/>
              <a:gd name="connsiteX71" fmla="*/ 2662238 w 6610350"/>
              <a:gd name="connsiteY71" fmla="*/ 1228725 h 2481262"/>
              <a:gd name="connsiteX72" fmla="*/ 2800350 w 6610350"/>
              <a:gd name="connsiteY72" fmla="*/ 1224011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909714 w 6610350"/>
              <a:gd name="connsiteY76" fmla="*/ 1290637 h 2481262"/>
              <a:gd name="connsiteX77" fmla="*/ 2909888 w 6610350"/>
              <a:gd name="connsiteY77" fmla="*/ 1338262 h 2481262"/>
              <a:gd name="connsiteX78" fmla="*/ 2938315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9438 w 6610350"/>
              <a:gd name="connsiteY89" fmla="*/ 158569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29014 w 6610350"/>
              <a:gd name="connsiteY97" fmla="*/ 1714253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300013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41421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09812 w 6610350"/>
              <a:gd name="connsiteY42" fmla="*/ 752401 h 2481262"/>
              <a:gd name="connsiteX43" fmla="*/ 2000299 w 6610350"/>
              <a:gd name="connsiteY43" fmla="*/ 757114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47937 w 6610350"/>
              <a:gd name="connsiteY55" fmla="*/ 961976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5050 w 6610350"/>
              <a:gd name="connsiteY63" fmla="*/ 1085653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52638 w 6610350"/>
              <a:gd name="connsiteY70" fmla="*/ 1190600 h 2481262"/>
              <a:gd name="connsiteX71" fmla="*/ 2662238 w 6610350"/>
              <a:gd name="connsiteY71" fmla="*/ 1228725 h 2481262"/>
              <a:gd name="connsiteX72" fmla="*/ 2800350 w 6610350"/>
              <a:gd name="connsiteY72" fmla="*/ 1224011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909714 w 6610350"/>
              <a:gd name="connsiteY76" fmla="*/ 1290637 h 2481262"/>
              <a:gd name="connsiteX77" fmla="*/ 2909888 w 6610350"/>
              <a:gd name="connsiteY77" fmla="*/ 1338262 h 2481262"/>
              <a:gd name="connsiteX78" fmla="*/ 2938315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9438 w 6610350"/>
              <a:gd name="connsiteY89" fmla="*/ 158569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29014 w 6610350"/>
              <a:gd name="connsiteY97" fmla="*/ 1714253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300013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41421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09812 w 6610350"/>
              <a:gd name="connsiteY42" fmla="*/ 752401 h 2481262"/>
              <a:gd name="connsiteX43" fmla="*/ 2000299 w 6610350"/>
              <a:gd name="connsiteY43" fmla="*/ 757114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47937 w 6610350"/>
              <a:gd name="connsiteY55" fmla="*/ 961976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5050 w 6610350"/>
              <a:gd name="connsiteY63" fmla="*/ 1085653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57376 w 6610350"/>
              <a:gd name="connsiteY70" fmla="*/ 1190600 h 2481262"/>
              <a:gd name="connsiteX71" fmla="*/ 2662238 w 6610350"/>
              <a:gd name="connsiteY71" fmla="*/ 1228725 h 2481262"/>
              <a:gd name="connsiteX72" fmla="*/ 2800350 w 6610350"/>
              <a:gd name="connsiteY72" fmla="*/ 1224011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909714 w 6610350"/>
              <a:gd name="connsiteY76" fmla="*/ 1290637 h 2481262"/>
              <a:gd name="connsiteX77" fmla="*/ 2909888 w 6610350"/>
              <a:gd name="connsiteY77" fmla="*/ 1338262 h 2481262"/>
              <a:gd name="connsiteX78" fmla="*/ 2938315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9438 w 6610350"/>
              <a:gd name="connsiteY89" fmla="*/ 158569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29014 w 6610350"/>
              <a:gd name="connsiteY97" fmla="*/ 1714253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300013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41421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09812 w 6610350"/>
              <a:gd name="connsiteY42" fmla="*/ 752401 h 2481262"/>
              <a:gd name="connsiteX43" fmla="*/ 2000299 w 6610350"/>
              <a:gd name="connsiteY43" fmla="*/ 757114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47937 w 6610350"/>
              <a:gd name="connsiteY55" fmla="*/ 961976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5050 w 6610350"/>
              <a:gd name="connsiteY63" fmla="*/ 1085653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66851 w 6610350"/>
              <a:gd name="connsiteY70" fmla="*/ 1181125 h 2481262"/>
              <a:gd name="connsiteX71" fmla="*/ 2662238 w 6610350"/>
              <a:gd name="connsiteY71" fmla="*/ 1228725 h 2481262"/>
              <a:gd name="connsiteX72" fmla="*/ 2800350 w 6610350"/>
              <a:gd name="connsiteY72" fmla="*/ 1224011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909714 w 6610350"/>
              <a:gd name="connsiteY76" fmla="*/ 1290637 h 2481262"/>
              <a:gd name="connsiteX77" fmla="*/ 2909888 w 6610350"/>
              <a:gd name="connsiteY77" fmla="*/ 1338262 h 2481262"/>
              <a:gd name="connsiteX78" fmla="*/ 2938315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9438 w 6610350"/>
              <a:gd name="connsiteY89" fmla="*/ 158569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29014 w 6610350"/>
              <a:gd name="connsiteY97" fmla="*/ 1714253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300013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41421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09812 w 6610350"/>
              <a:gd name="connsiteY42" fmla="*/ 752401 h 2481262"/>
              <a:gd name="connsiteX43" fmla="*/ 2000299 w 6610350"/>
              <a:gd name="connsiteY43" fmla="*/ 757114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47937 w 6610350"/>
              <a:gd name="connsiteY55" fmla="*/ 961976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5050 w 6610350"/>
              <a:gd name="connsiteY63" fmla="*/ 1085653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62113 w 6610350"/>
              <a:gd name="connsiteY70" fmla="*/ 1185863 h 2481262"/>
              <a:gd name="connsiteX71" fmla="*/ 2662238 w 6610350"/>
              <a:gd name="connsiteY71" fmla="*/ 1228725 h 2481262"/>
              <a:gd name="connsiteX72" fmla="*/ 2800350 w 6610350"/>
              <a:gd name="connsiteY72" fmla="*/ 1224011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909714 w 6610350"/>
              <a:gd name="connsiteY76" fmla="*/ 1290637 h 2481262"/>
              <a:gd name="connsiteX77" fmla="*/ 2909888 w 6610350"/>
              <a:gd name="connsiteY77" fmla="*/ 1338262 h 2481262"/>
              <a:gd name="connsiteX78" fmla="*/ 2938315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9438 w 6610350"/>
              <a:gd name="connsiteY89" fmla="*/ 158569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29014 w 6610350"/>
              <a:gd name="connsiteY97" fmla="*/ 1714253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300013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41421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09812 w 6610350"/>
              <a:gd name="connsiteY42" fmla="*/ 752401 h 2481262"/>
              <a:gd name="connsiteX43" fmla="*/ 2000299 w 6610350"/>
              <a:gd name="connsiteY43" fmla="*/ 757114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47937 w 6610350"/>
              <a:gd name="connsiteY55" fmla="*/ 961976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09650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5050 w 6610350"/>
              <a:gd name="connsiteY63" fmla="*/ 1085653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62113 w 6610350"/>
              <a:gd name="connsiteY70" fmla="*/ 1185863 h 2481262"/>
              <a:gd name="connsiteX71" fmla="*/ 2662238 w 6610350"/>
              <a:gd name="connsiteY71" fmla="*/ 1228725 h 2481262"/>
              <a:gd name="connsiteX72" fmla="*/ 2800350 w 6610350"/>
              <a:gd name="connsiteY72" fmla="*/ 1228749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909714 w 6610350"/>
              <a:gd name="connsiteY76" fmla="*/ 1290637 h 2481262"/>
              <a:gd name="connsiteX77" fmla="*/ 2909888 w 6610350"/>
              <a:gd name="connsiteY77" fmla="*/ 1338262 h 2481262"/>
              <a:gd name="connsiteX78" fmla="*/ 2938315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9438 w 6610350"/>
              <a:gd name="connsiteY89" fmla="*/ 158569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29014 w 6610350"/>
              <a:gd name="connsiteY97" fmla="*/ 1714253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300013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41421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09812 w 6610350"/>
              <a:gd name="connsiteY42" fmla="*/ 752401 h 2481262"/>
              <a:gd name="connsiteX43" fmla="*/ 2000299 w 6610350"/>
              <a:gd name="connsiteY43" fmla="*/ 757114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47937 w 6610350"/>
              <a:gd name="connsiteY55" fmla="*/ 961976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23864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5050 w 6610350"/>
              <a:gd name="connsiteY63" fmla="*/ 1085653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62113 w 6610350"/>
              <a:gd name="connsiteY70" fmla="*/ 1185863 h 2481262"/>
              <a:gd name="connsiteX71" fmla="*/ 2662238 w 6610350"/>
              <a:gd name="connsiteY71" fmla="*/ 1228725 h 2481262"/>
              <a:gd name="connsiteX72" fmla="*/ 2800350 w 6610350"/>
              <a:gd name="connsiteY72" fmla="*/ 1228749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909714 w 6610350"/>
              <a:gd name="connsiteY76" fmla="*/ 1290637 h 2481262"/>
              <a:gd name="connsiteX77" fmla="*/ 2909888 w 6610350"/>
              <a:gd name="connsiteY77" fmla="*/ 1338262 h 2481262"/>
              <a:gd name="connsiteX78" fmla="*/ 2938315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9438 w 6610350"/>
              <a:gd name="connsiteY89" fmla="*/ 158569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29014 w 6610350"/>
              <a:gd name="connsiteY97" fmla="*/ 1714253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300013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41421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09812 w 6610350"/>
              <a:gd name="connsiteY42" fmla="*/ 752401 h 2481262"/>
              <a:gd name="connsiteX43" fmla="*/ 2000299 w 6610350"/>
              <a:gd name="connsiteY43" fmla="*/ 757114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47937 w 6610350"/>
              <a:gd name="connsiteY55" fmla="*/ 961976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76500 w 6610350"/>
              <a:gd name="connsiteY60" fmla="*/ 1023864 h 2481262"/>
              <a:gd name="connsiteX61" fmla="*/ 2476500 w 6610350"/>
              <a:gd name="connsiteY61" fmla="*/ 1047750 h 2481262"/>
              <a:gd name="connsiteX62" fmla="*/ 2495575 w 6610350"/>
              <a:gd name="connsiteY62" fmla="*/ 1043012 h 2481262"/>
              <a:gd name="connsiteX63" fmla="*/ 2505050 w 6610350"/>
              <a:gd name="connsiteY63" fmla="*/ 1085653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62113 w 6610350"/>
              <a:gd name="connsiteY70" fmla="*/ 1185863 h 2481262"/>
              <a:gd name="connsiteX71" fmla="*/ 2662238 w 6610350"/>
              <a:gd name="connsiteY71" fmla="*/ 1228725 h 2481262"/>
              <a:gd name="connsiteX72" fmla="*/ 2800350 w 6610350"/>
              <a:gd name="connsiteY72" fmla="*/ 1228749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909714 w 6610350"/>
              <a:gd name="connsiteY76" fmla="*/ 1290637 h 2481262"/>
              <a:gd name="connsiteX77" fmla="*/ 2909888 w 6610350"/>
              <a:gd name="connsiteY77" fmla="*/ 1338262 h 2481262"/>
              <a:gd name="connsiteX78" fmla="*/ 2938315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9438 w 6610350"/>
              <a:gd name="connsiteY89" fmla="*/ 158569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29014 w 6610350"/>
              <a:gd name="connsiteY97" fmla="*/ 1714253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300013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41421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09812 w 6610350"/>
              <a:gd name="connsiteY42" fmla="*/ 752401 h 2481262"/>
              <a:gd name="connsiteX43" fmla="*/ 2000299 w 6610350"/>
              <a:gd name="connsiteY43" fmla="*/ 757114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47937 w 6610350"/>
              <a:gd name="connsiteY55" fmla="*/ 961976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67024 w 6610350"/>
              <a:gd name="connsiteY60" fmla="*/ 1019126 h 2481262"/>
              <a:gd name="connsiteX61" fmla="*/ 2476500 w 6610350"/>
              <a:gd name="connsiteY61" fmla="*/ 1047750 h 2481262"/>
              <a:gd name="connsiteX62" fmla="*/ 2495575 w 6610350"/>
              <a:gd name="connsiteY62" fmla="*/ 1043012 h 2481262"/>
              <a:gd name="connsiteX63" fmla="*/ 2505050 w 6610350"/>
              <a:gd name="connsiteY63" fmla="*/ 1085653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62113 w 6610350"/>
              <a:gd name="connsiteY70" fmla="*/ 1185863 h 2481262"/>
              <a:gd name="connsiteX71" fmla="*/ 2662238 w 6610350"/>
              <a:gd name="connsiteY71" fmla="*/ 1228725 h 2481262"/>
              <a:gd name="connsiteX72" fmla="*/ 2800350 w 6610350"/>
              <a:gd name="connsiteY72" fmla="*/ 1228749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909714 w 6610350"/>
              <a:gd name="connsiteY76" fmla="*/ 1290637 h 2481262"/>
              <a:gd name="connsiteX77" fmla="*/ 2909888 w 6610350"/>
              <a:gd name="connsiteY77" fmla="*/ 1338262 h 2481262"/>
              <a:gd name="connsiteX78" fmla="*/ 2938315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9438 w 6610350"/>
              <a:gd name="connsiteY89" fmla="*/ 158569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29014 w 6610350"/>
              <a:gd name="connsiteY97" fmla="*/ 1714253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300013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41421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09812 w 6610350"/>
              <a:gd name="connsiteY42" fmla="*/ 752401 h 2481262"/>
              <a:gd name="connsiteX43" fmla="*/ 2000299 w 6610350"/>
              <a:gd name="connsiteY43" fmla="*/ 757114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5513 w 6610350"/>
              <a:gd name="connsiteY52" fmla="*/ 933450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47937 w 6610350"/>
              <a:gd name="connsiteY55" fmla="*/ 961976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67024 w 6610350"/>
              <a:gd name="connsiteY60" fmla="*/ 1019126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5050 w 6610350"/>
              <a:gd name="connsiteY63" fmla="*/ 1085653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62113 w 6610350"/>
              <a:gd name="connsiteY70" fmla="*/ 1185863 h 2481262"/>
              <a:gd name="connsiteX71" fmla="*/ 2662238 w 6610350"/>
              <a:gd name="connsiteY71" fmla="*/ 1228725 h 2481262"/>
              <a:gd name="connsiteX72" fmla="*/ 2800350 w 6610350"/>
              <a:gd name="connsiteY72" fmla="*/ 1228749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909714 w 6610350"/>
              <a:gd name="connsiteY76" fmla="*/ 1290637 h 2481262"/>
              <a:gd name="connsiteX77" fmla="*/ 2909888 w 6610350"/>
              <a:gd name="connsiteY77" fmla="*/ 1338262 h 2481262"/>
              <a:gd name="connsiteX78" fmla="*/ 2938315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9438 w 6610350"/>
              <a:gd name="connsiteY89" fmla="*/ 158569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29014 w 6610350"/>
              <a:gd name="connsiteY97" fmla="*/ 1714253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300013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41421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09812 w 6610350"/>
              <a:gd name="connsiteY42" fmla="*/ 752401 h 2481262"/>
              <a:gd name="connsiteX43" fmla="*/ 2000299 w 6610350"/>
              <a:gd name="connsiteY43" fmla="*/ 757114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0775 w 6610350"/>
              <a:gd name="connsiteY52" fmla="*/ 928712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47937 w 6610350"/>
              <a:gd name="connsiteY55" fmla="*/ 961976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67024 w 6610350"/>
              <a:gd name="connsiteY60" fmla="*/ 1019126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5050 w 6610350"/>
              <a:gd name="connsiteY63" fmla="*/ 1085653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62113 w 6610350"/>
              <a:gd name="connsiteY70" fmla="*/ 1185863 h 2481262"/>
              <a:gd name="connsiteX71" fmla="*/ 2662238 w 6610350"/>
              <a:gd name="connsiteY71" fmla="*/ 1228725 h 2481262"/>
              <a:gd name="connsiteX72" fmla="*/ 2800350 w 6610350"/>
              <a:gd name="connsiteY72" fmla="*/ 1228749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909714 w 6610350"/>
              <a:gd name="connsiteY76" fmla="*/ 1290637 h 2481262"/>
              <a:gd name="connsiteX77" fmla="*/ 2909888 w 6610350"/>
              <a:gd name="connsiteY77" fmla="*/ 1338262 h 2481262"/>
              <a:gd name="connsiteX78" fmla="*/ 2938315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9438 w 6610350"/>
              <a:gd name="connsiteY89" fmla="*/ 158569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29014 w 6610350"/>
              <a:gd name="connsiteY97" fmla="*/ 1714253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300013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41421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09812 w 6610350"/>
              <a:gd name="connsiteY42" fmla="*/ 752401 h 2481262"/>
              <a:gd name="connsiteX43" fmla="*/ 2000299 w 6610350"/>
              <a:gd name="connsiteY43" fmla="*/ 757114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38350 w 6610350"/>
              <a:gd name="connsiteY47" fmla="*/ 823912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0775 w 6610350"/>
              <a:gd name="connsiteY52" fmla="*/ 923974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47937 w 6610350"/>
              <a:gd name="connsiteY55" fmla="*/ 961976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67024 w 6610350"/>
              <a:gd name="connsiteY60" fmla="*/ 1019126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5050 w 6610350"/>
              <a:gd name="connsiteY63" fmla="*/ 1085653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62113 w 6610350"/>
              <a:gd name="connsiteY70" fmla="*/ 1185863 h 2481262"/>
              <a:gd name="connsiteX71" fmla="*/ 2662238 w 6610350"/>
              <a:gd name="connsiteY71" fmla="*/ 1228725 h 2481262"/>
              <a:gd name="connsiteX72" fmla="*/ 2800350 w 6610350"/>
              <a:gd name="connsiteY72" fmla="*/ 1228749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909714 w 6610350"/>
              <a:gd name="connsiteY76" fmla="*/ 1290637 h 2481262"/>
              <a:gd name="connsiteX77" fmla="*/ 2909888 w 6610350"/>
              <a:gd name="connsiteY77" fmla="*/ 1338262 h 2481262"/>
              <a:gd name="connsiteX78" fmla="*/ 2938315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9438 w 6610350"/>
              <a:gd name="connsiteY89" fmla="*/ 158569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29014 w 6610350"/>
              <a:gd name="connsiteY97" fmla="*/ 1714253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300013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41421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09812 w 6610350"/>
              <a:gd name="connsiteY42" fmla="*/ 752401 h 2481262"/>
              <a:gd name="connsiteX43" fmla="*/ 2000299 w 6610350"/>
              <a:gd name="connsiteY43" fmla="*/ 757114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71515 w 6610350"/>
              <a:gd name="connsiteY47" fmla="*/ 828650 h 2481262"/>
              <a:gd name="connsiteX48" fmla="*/ 2071688 w 6610350"/>
              <a:gd name="connsiteY48" fmla="*/ 852487 h 2481262"/>
              <a:gd name="connsiteX49" fmla="*/ 2071688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0775 w 6610350"/>
              <a:gd name="connsiteY52" fmla="*/ 923974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47937 w 6610350"/>
              <a:gd name="connsiteY55" fmla="*/ 961976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67024 w 6610350"/>
              <a:gd name="connsiteY60" fmla="*/ 1019126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5050 w 6610350"/>
              <a:gd name="connsiteY63" fmla="*/ 1085653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62113 w 6610350"/>
              <a:gd name="connsiteY70" fmla="*/ 1185863 h 2481262"/>
              <a:gd name="connsiteX71" fmla="*/ 2662238 w 6610350"/>
              <a:gd name="connsiteY71" fmla="*/ 1228725 h 2481262"/>
              <a:gd name="connsiteX72" fmla="*/ 2800350 w 6610350"/>
              <a:gd name="connsiteY72" fmla="*/ 1228749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909714 w 6610350"/>
              <a:gd name="connsiteY76" fmla="*/ 1290637 h 2481262"/>
              <a:gd name="connsiteX77" fmla="*/ 2909888 w 6610350"/>
              <a:gd name="connsiteY77" fmla="*/ 1338262 h 2481262"/>
              <a:gd name="connsiteX78" fmla="*/ 2938315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9438 w 6610350"/>
              <a:gd name="connsiteY89" fmla="*/ 158569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29014 w 6610350"/>
              <a:gd name="connsiteY97" fmla="*/ 1714253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  <a:gd name="connsiteX0" fmla="*/ 0 w 6610350"/>
              <a:gd name="connsiteY0" fmla="*/ 4762 h 2481262"/>
              <a:gd name="connsiteX1" fmla="*/ 90488 w 6610350"/>
              <a:gd name="connsiteY1" fmla="*/ 0 h 2481262"/>
              <a:gd name="connsiteX2" fmla="*/ 90488 w 6610350"/>
              <a:gd name="connsiteY2" fmla="*/ 33337 h 2481262"/>
              <a:gd name="connsiteX3" fmla="*/ 133350 w 6610350"/>
              <a:gd name="connsiteY3" fmla="*/ 33337 h 2481262"/>
              <a:gd name="connsiteX4" fmla="*/ 133350 w 6610350"/>
              <a:gd name="connsiteY4" fmla="*/ 66675 h 2481262"/>
              <a:gd name="connsiteX5" fmla="*/ 209550 w 6610350"/>
              <a:gd name="connsiteY5" fmla="*/ 66675 h 2481262"/>
              <a:gd name="connsiteX6" fmla="*/ 204788 w 6610350"/>
              <a:gd name="connsiteY6" fmla="*/ 95250 h 2481262"/>
              <a:gd name="connsiteX7" fmla="*/ 361950 w 6610350"/>
              <a:gd name="connsiteY7" fmla="*/ 104775 h 2481262"/>
              <a:gd name="connsiteX8" fmla="*/ 361950 w 6610350"/>
              <a:gd name="connsiteY8" fmla="*/ 123825 h 2481262"/>
              <a:gd name="connsiteX9" fmla="*/ 423863 w 6610350"/>
              <a:gd name="connsiteY9" fmla="*/ 119062 h 2481262"/>
              <a:gd name="connsiteX10" fmla="*/ 423862 w 6610350"/>
              <a:gd name="connsiteY10" fmla="*/ 166687 h 2481262"/>
              <a:gd name="connsiteX11" fmla="*/ 552450 w 6610350"/>
              <a:gd name="connsiteY11" fmla="*/ 171450 h 2481262"/>
              <a:gd name="connsiteX12" fmla="*/ 557213 w 6610350"/>
              <a:gd name="connsiteY12" fmla="*/ 200025 h 2481262"/>
              <a:gd name="connsiteX13" fmla="*/ 595313 w 6610350"/>
              <a:gd name="connsiteY13" fmla="*/ 204787 h 2481262"/>
              <a:gd name="connsiteX14" fmla="*/ 600075 w 6610350"/>
              <a:gd name="connsiteY14" fmla="*/ 238125 h 2481262"/>
              <a:gd name="connsiteX15" fmla="*/ 642938 w 6610350"/>
              <a:gd name="connsiteY15" fmla="*/ 238125 h 2481262"/>
              <a:gd name="connsiteX16" fmla="*/ 642938 w 6610350"/>
              <a:gd name="connsiteY16" fmla="*/ 276225 h 2481262"/>
              <a:gd name="connsiteX17" fmla="*/ 933450 w 6610350"/>
              <a:gd name="connsiteY17" fmla="*/ 280987 h 2481262"/>
              <a:gd name="connsiteX18" fmla="*/ 938213 w 6610350"/>
              <a:gd name="connsiteY18" fmla="*/ 300037 h 2481262"/>
              <a:gd name="connsiteX19" fmla="*/ 1023938 w 6610350"/>
              <a:gd name="connsiteY19" fmla="*/ 300013 h 2481262"/>
              <a:gd name="connsiteX20" fmla="*/ 1028700 w 6610350"/>
              <a:gd name="connsiteY20" fmla="*/ 357187 h 2481262"/>
              <a:gd name="connsiteX21" fmla="*/ 1147763 w 6610350"/>
              <a:gd name="connsiteY21" fmla="*/ 357187 h 2481262"/>
              <a:gd name="connsiteX22" fmla="*/ 1157288 w 6610350"/>
              <a:gd name="connsiteY22" fmla="*/ 390525 h 2481262"/>
              <a:gd name="connsiteX23" fmla="*/ 1228725 w 6610350"/>
              <a:gd name="connsiteY23" fmla="*/ 390525 h 2481262"/>
              <a:gd name="connsiteX24" fmla="*/ 1228725 w 6610350"/>
              <a:gd name="connsiteY24" fmla="*/ 414215 h 2481262"/>
              <a:gd name="connsiteX25" fmla="*/ 1323975 w 6610350"/>
              <a:gd name="connsiteY25" fmla="*/ 419100 h 2481262"/>
              <a:gd name="connsiteX26" fmla="*/ 1338263 w 6610350"/>
              <a:gd name="connsiteY26" fmla="*/ 471487 h 2481262"/>
              <a:gd name="connsiteX27" fmla="*/ 1400175 w 6610350"/>
              <a:gd name="connsiteY27" fmla="*/ 466725 h 2481262"/>
              <a:gd name="connsiteX28" fmla="*/ 1404938 w 6610350"/>
              <a:gd name="connsiteY28" fmla="*/ 490537 h 2481262"/>
              <a:gd name="connsiteX29" fmla="*/ 1466850 w 6610350"/>
              <a:gd name="connsiteY29" fmla="*/ 495300 h 2481262"/>
              <a:gd name="connsiteX30" fmla="*/ 1471613 w 6610350"/>
              <a:gd name="connsiteY30" fmla="*/ 509587 h 2481262"/>
              <a:gd name="connsiteX31" fmla="*/ 1528763 w 6610350"/>
              <a:gd name="connsiteY31" fmla="*/ 509587 h 2481262"/>
              <a:gd name="connsiteX32" fmla="*/ 1528763 w 6610350"/>
              <a:gd name="connsiteY32" fmla="*/ 557212 h 2481262"/>
              <a:gd name="connsiteX33" fmla="*/ 1714500 w 6610350"/>
              <a:gd name="connsiteY33" fmla="*/ 561974 h 2481262"/>
              <a:gd name="connsiteX34" fmla="*/ 1714500 w 6610350"/>
              <a:gd name="connsiteY34" fmla="*/ 590550 h 2481262"/>
              <a:gd name="connsiteX35" fmla="*/ 1752600 w 6610350"/>
              <a:gd name="connsiteY35" fmla="*/ 590550 h 2481262"/>
              <a:gd name="connsiteX36" fmla="*/ 1762125 w 6610350"/>
              <a:gd name="connsiteY36" fmla="*/ 619125 h 2481262"/>
              <a:gd name="connsiteX37" fmla="*/ 1809750 w 6610350"/>
              <a:gd name="connsiteY37" fmla="*/ 619125 h 2481262"/>
              <a:gd name="connsiteX38" fmla="*/ 1809750 w 6610350"/>
              <a:gd name="connsiteY38" fmla="*/ 647700 h 2481262"/>
              <a:gd name="connsiteX39" fmla="*/ 1847850 w 6610350"/>
              <a:gd name="connsiteY39" fmla="*/ 647700 h 2481262"/>
              <a:gd name="connsiteX40" fmla="*/ 1847850 w 6610350"/>
              <a:gd name="connsiteY40" fmla="*/ 714375 h 2481262"/>
              <a:gd name="connsiteX41" fmla="*/ 1905000 w 6610350"/>
              <a:gd name="connsiteY41" fmla="*/ 714375 h 2481262"/>
              <a:gd name="connsiteX42" fmla="*/ 1909812 w 6610350"/>
              <a:gd name="connsiteY42" fmla="*/ 752401 h 2481262"/>
              <a:gd name="connsiteX43" fmla="*/ 2000299 w 6610350"/>
              <a:gd name="connsiteY43" fmla="*/ 757114 h 2481262"/>
              <a:gd name="connsiteX44" fmla="*/ 2009775 w 6610350"/>
              <a:gd name="connsiteY44" fmla="*/ 804862 h 2481262"/>
              <a:gd name="connsiteX45" fmla="*/ 2038350 w 6610350"/>
              <a:gd name="connsiteY45" fmla="*/ 804862 h 2481262"/>
              <a:gd name="connsiteX46" fmla="*/ 2038350 w 6610350"/>
              <a:gd name="connsiteY46" fmla="*/ 823912 h 2481262"/>
              <a:gd name="connsiteX47" fmla="*/ 2071515 w 6610350"/>
              <a:gd name="connsiteY47" fmla="*/ 828650 h 2481262"/>
              <a:gd name="connsiteX48" fmla="*/ 2071688 w 6610350"/>
              <a:gd name="connsiteY48" fmla="*/ 852487 h 2481262"/>
              <a:gd name="connsiteX49" fmla="*/ 2100115 w 6610350"/>
              <a:gd name="connsiteY49" fmla="*/ 852487 h 2481262"/>
              <a:gd name="connsiteX50" fmla="*/ 2100263 w 6610350"/>
              <a:gd name="connsiteY50" fmla="*/ 885825 h 2481262"/>
              <a:gd name="connsiteX51" fmla="*/ 2190750 w 6610350"/>
              <a:gd name="connsiteY51" fmla="*/ 885825 h 2481262"/>
              <a:gd name="connsiteX52" fmla="*/ 2190775 w 6610350"/>
              <a:gd name="connsiteY52" fmla="*/ 923974 h 2481262"/>
              <a:gd name="connsiteX53" fmla="*/ 2247900 w 6610350"/>
              <a:gd name="connsiteY53" fmla="*/ 923925 h 2481262"/>
              <a:gd name="connsiteX54" fmla="*/ 2247900 w 6610350"/>
              <a:gd name="connsiteY54" fmla="*/ 966787 h 2481262"/>
              <a:gd name="connsiteX55" fmla="*/ 2347937 w 6610350"/>
              <a:gd name="connsiteY55" fmla="*/ 961976 h 2481262"/>
              <a:gd name="connsiteX56" fmla="*/ 2347913 w 6610350"/>
              <a:gd name="connsiteY56" fmla="*/ 985837 h 2481262"/>
              <a:gd name="connsiteX57" fmla="*/ 2400300 w 6610350"/>
              <a:gd name="connsiteY57" fmla="*/ 990600 h 2481262"/>
              <a:gd name="connsiteX58" fmla="*/ 2400300 w 6610350"/>
              <a:gd name="connsiteY58" fmla="*/ 990600 h 2481262"/>
              <a:gd name="connsiteX59" fmla="*/ 2400300 w 6610350"/>
              <a:gd name="connsiteY59" fmla="*/ 1019175 h 2481262"/>
              <a:gd name="connsiteX60" fmla="*/ 2467024 w 6610350"/>
              <a:gd name="connsiteY60" fmla="*/ 1019126 h 2481262"/>
              <a:gd name="connsiteX61" fmla="*/ 2476500 w 6610350"/>
              <a:gd name="connsiteY61" fmla="*/ 1047750 h 2481262"/>
              <a:gd name="connsiteX62" fmla="*/ 2500313 w 6610350"/>
              <a:gd name="connsiteY62" fmla="*/ 1047750 h 2481262"/>
              <a:gd name="connsiteX63" fmla="*/ 2505050 w 6610350"/>
              <a:gd name="connsiteY63" fmla="*/ 1085653 h 2481262"/>
              <a:gd name="connsiteX64" fmla="*/ 2566988 w 6610350"/>
              <a:gd name="connsiteY64" fmla="*/ 1081087 h 2481262"/>
              <a:gd name="connsiteX65" fmla="*/ 2562225 w 6610350"/>
              <a:gd name="connsiteY65" fmla="*/ 1123950 h 2481262"/>
              <a:gd name="connsiteX66" fmla="*/ 2609850 w 6610350"/>
              <a:gd name="connsiteY66" fmla="*/ 1123950 h 2481262"/>
              <a:gd name="connsiteX67" fmla="*/ 2609850 w 6610350"/>
              <a:gd name="connsiteY67" fmla="*/ 1162050 h 2481262"/>
              <a:gd name="connsiteX68" fmla="*/ 2609850 w 6610350"/>
              <a:gd name="connsiteY68" fmla="*/ 1162050 h 2481262"/>
              <a:gd name="connsiteX69" fmla="*/ 2638425 w 6610350"/>
              <a:gd name="connsiteY69" fmla="*/ 1185862 h 2481262"/>
              <a:gd name="connsiteX70" fmla="*/ 2662113 w 6610350"/>
              <a:gd name="connsiteY70" fmla="*/ 1185863 h 2481262"/>
              <a:gd name="connsiteX71" fmla="*/ 2662238 w 6610350"/>
              <a:gd name="connsiteY71" fmla="*/ 1228725 h 2481262"/>
              <a:gd name="connsiteX72" fmla="*/ 2800350 w 6610350"/>
              <a:gd name="connsiteY72" fmla="*/ 1228749 h 2481262"/>
              <a:gd name="connsiteX73" fmla="*/ 2805113 w 6610350"/>
              <a:gd name="connsiteY73" fmla="*/ 1266825 h 2481262"/>
              <a:gd name="connsiteX74" fmla="*/ 2881313 w 6610350"/>
              <a:gd name="connsiteY74" fmla="*/ 1266825 h 2481262"/>
              <a:gd name="connsiteX75" fmla="*/ 2876550 w 6610350"/>
              <a:gd name="connsiteY75" fmla="*/ 1290637 h 2481262"/>
              <a:gd name="connsiteX76" fmla="*/ 2909714 w 6610350"/>
              <a:gd name="connsiteY76" fmla="*/ 1290637 h 2481262"/>
              <a:gd name="connsiteX77" fmla="*/ 2909888 w 6610350"/>
              <a:gd name="connsiteY77" fmla="*/ 1338262 h 2481262"/>
              <a:gd name="connsiteX78" fmla="*/ 2938315 w 6610350"/>
              <a:gd name="connsiteY78" fmla="*/ 1338262 h 2481262"/>
              <a:gd name="connsiteX79" fmla="*/ 2947988 w 6610350"/>
              <a:gd name="connsiteY79" fmla="*/ 1385887 h 2481262"/>
              <a:gd name="connsiteX80" fmla="*/ 3028950 w 6610350"/>
              <a:gd name="connsiteY80" fmla="*/ 1385887 h 2481262"/>
              <a:gd name="connsiteX81" fmla="*/ 3028950 w 6610350"/>
              <a:gd name="connsiteY81" fmla="*/ 1419225 h 2481262"/>
              <a:gd name="connsiteX82" fmla="*/ 3095625 w 6610350"/>
              <a:gd name="connsiteY82" fmla="*/ 1419225 h 2481262"/>
              <a:gd name="connsiteX83" fmla="*/ 3095625 w 6610350"/>
              <a:gd name="connsiteY83" fmla="*/ 1462087 h 2481262"/>
              <a:gd name="connsiteX84" fmla="*/ 3162300 w 6610350"/>
              <a:gd name="connsiteY84" fmla="*/ 1462087 h 2481262"/>
              <a:gd name="connsiteX85" fmla="*/ 3162300 w 6610350"/>
              <a:gd name="connsiteY85" fmla="*/ 1485900 h 2481262"/>
              <a:gd name="connsiteX86" fmla="*/ 3257550 w 6610350"/>
              <a:gd name="connsiteY86" fmla="*/ 1485900 h 2481262"/>
              <a:gd name="connsiteX87" fmla="*/ 3252788 w 6610350"/>
              <a:gd name="connsiteY87" fmla="*/ 1538287 h 2481262"/>
              <a:gd name="connsiteX88" fmla="*/ 3314700 w 6610350"/>
              <a:gd name="connsiteY88" fmla="*/ 1543050 h 2481262"/>
              <a:gd name="connsiteX89" fmla="*/ 3319438 w 6610350"/>
              <a:gd name="connsiteY89" fmla="*/ 1585690 h 2481262"/>
              <a:gd name="connsiteX90" fmla="*/ 3405188 w 6610350"/>
              <a:gd name="connsiteY90" fmla="*/ 1581150 h 2481262"/>
              <a:gd name="connsiteX91" fmla="*/ 3405188 w 6610350"/>
              <a:gd name="connsiteY91" fmla="*/ 1614487 h 2481262"/>
              <a:gd name="connsiteX92" fmla="*/ 3586163 w 6610350"/>
              <a:gd name="connsiteY92" fmla="*/ 1614487 h 2481262"/>
              <a:gd name="connsiteX93" fmla="*/ 3586163 w 6610350"/>
              <a:gd name="connsiteY93" fmla="*/ 1638300 h 2481262"/>
              <a:gd name="connsiteX94" fmla="*/ 3643313 w 6610350"/>
              <a:gd name="connsiteY94" fmla="*/ 1633537 h 2481262"/>
              <a:gd name="connsiteX95" fmla="*/ 3648051 w 6610350"/>
              <a:gd name="connsiteY95" fmla="*/ 1680915 h 2481262"/>
              <a:gd name="connsiteX96" fmla="*/ 3724275 w 6610350"/>
              <a:gd name="connsiteY96" fmla="*/ 1676351 h 2481262"/>
              <a:gd name="connsiteX97" fmla="*/ 3729014 w 6610350"/>
              <a:gd name="connsiteY97" fmla="*/ 1714253 h 2481262"/>
              <a:gd name="connsiteX98" fmla="*/ 3814763 w 6610350"/>
              <a:gd name="connsiteY98" fmla="*/ 1704975 h 2481262"/>
              <a:gd name="connsiteX99" fmla="*/ 3814763 w 6610350"/>
              <a:gd name="connsiteY99" fmla="*/ 1757362 h 2481262"/>
              <a:gd name="connsiteX100" fmla="*/ 3890963 w 6610350"/>
              <a:gd name="connsiteY100" fmla="*/ 1762125 h 2481262"/>
              <a:gd name="connsiteX101" fmla="*/ 3881438 w 6610350"/>
              <a:gd name="connsiteY101" fmla="*/ 1800225 h 2481262"/>
              <a:gd name="connsiteX102" fmla="*/ 3952875 w 6610350"/>
              <a:gd name="connsiteY102" fmla="*/ 1804987 h 2481262"/>
              <a:gd name="connsiteX103" fmla="*/ 3957638 w 6610350"/>
              <a:gd name="connsiteY103" fmla="*/ 1862137 h 2481262"/>
              <a:gd name="connsiteX104" fmla="*/ 4029075 w 6610350"/>
              <a:gd name="connsiteY104" fmla="*/ 1862137 h 2481262"/>
              <a:gd name="connsiteX105" fmla="*/ 4029075 w 6610350"/>
              <a:gd name="connsiteY105" fmla="*/ 1924050 h 2481262"/>
              <a:gd name="connsiteX106" fmla="*/ 4100513 w 6610350"/>
              <a:gd name="connsiteY106" fmla="*/ 1924050 h 2481262"/>
              <a:gd name="connsiteX107" fmla="*/ 4143375 w 6610350"/>
              <a:gd name="connsiteY107" fmla="*/ 1924050 h 2481262"/>
              <a:gd name="connsiteX108" fmla="*/ 4138613 w 6610350"/>
              <a:gd name="connsiteY108" fmla="*/ 1966912 h 2481262"/>
              <a:gd name="connsiteX109" fmla="*/ 4214813 w 6610350"/>
              <a:gd name="connsiteY109" fmla="*/ 1971675 h 2481262"/>
              <a:gd name="connsiteX110" fmla="*/ 4214813 w 6610350"/>
              <a:gd name="connsiteY110" fmla="*/ 2014537 h 2481262"/>
              <a:gd name="connsiteX111" fmla="*/ 4319588 w 6610350"/>
              <a:gd name="connsiteY111" fmla="*/ 2014537 h 2481262"/>
              <a:gd name="connsiteX112" fmla="*/ 4319588 w 6610350"/>
              <a:gd name="connsiteY112" fmla="*/ 2014537 h 2481262"/>
              <a:gd name="connsiteX113" fmla="*/ 4362451 w 6610350"/>
              <a:gd name="connsiteY113" fmla="*/ 2038350 h 2481262"/>
              <a:gd name="connsiteX114" fmla="*/ 4410075 w 6610350"/>
              <a:gd name="connsiteY114" fmla="*/ 2095500 h 2481262"/>
              <a:gd name="connsiteX115" fmla="*/ 4605338 w 6610350"/>
              <a:gd name="connsiteY115" fmla="*/ 2105025 h 2481262"/>
              <a:gd name="connsiteX116" fmla="*/ 4605338 w 6610350"/>
              <a:gd name="connsiteY116" fmla="*/ 2105025 h 2481262"/>
              <a:gd name="connsiteX117" fmla="*/ 4605338 w 6610350"/>
              <a:gd name="connsiteY117" fmla="*/ 2147887 h 2481262"/>
              <a:gd name="connsiteX118" fmla="*/ 4791075 w 6610350"/>
              <a:gd name="connsiteY118" fmla="*/ 2147887 h 2481262"/>
              <a:gd name="connsiteX119" fmla="*/ 4791075 w 6610350"/>
              <a:gd name="connsiteY119" fmla="*/ 2176462 h 2481262"/>
              <a:gd name="connsiteX120" fmla="*/ 4953000 w 6610350"/>
              <a:gd name="connsiteY120" fmla="*/ 2176462 h 2481262"/>
              <a:gd name="connsiteX121" fmla="*/ 5072063 w 6610350"/>
              <a:gd name="connsiteY121" fmla="*/ 2176462 h 2481262"/>
              <a:gd name="connsiteX122" fmla="*/ 5072063 w 6610350"/>
              <a:gd name="connsiteY122" fmla="*/ 2233612 h 2481262"/>
              <a:gd name="connsiteX123" fmla="*/ 5400675 w 6610350"/>
              <a:gd name="connsiteY123" fmla="*/ 2233612 h 2481262"/>
              <a:gd name="connsiteX124" fmla="*/ 5400675 w 6610350"/>
              <a:gd name="connsiteY124" fmla="*/ 2233612 h 2481262"/>
              <a:gd name="connsiteX125" fmla="*/ 5500688 w 6610350"/>
              <a:gd name="connsiteY125" fmla="*/ 2233612 h 2481262"/>
              <a:gd name="connsiteX126" fmla="*/ 5500688 w 6610350"/>
              <a:gd name="connsiteY126" fmla="*/ 2305050 h 2481262"/>
              <a:gd name="connsiteX127" fmla="*/ 5586413 w 6610350"/>
              <a:gd name="connsiteY127" fmla="*/ 2305050 h 2481262"/>
              <a:gd name="connsiteX128" fmla="*/ 5586413 w 6610350"/>
              <a:gd name="connsiteY128" fmla="*/ 2328862 h 2481262"/>
              <a:gd name="connsiteX129" fmla="*/ 5629275 w 6610350"/>
              <a:gd name="connsiteY129" fmla="*/ 2328862 h 2481262"/>
              <a:gd name="connsiteX130" fmla="*/ 5629275 w 6610350"/>
              <a:gd name="connsiteY130" fmla="*/ 2390775 h 2481262"/>
              <a:gd name="connsiteX131" fmla="*/ 6134100 w 6610350"/>
              <a:gd name="connsiteY131" fmla="*/ 2390775 h 2481262"/>
              <a:gd name="connsiteX132" fmla="*/ 6134100 w 6610350"/>
              <a:gd name="connsiteY132" fmla="*/ 2481262 h 2481262"/>
              <a:gd name="connsiteX133" fmla="*/ 6610350 w 6610350"/>
              <a:gd name="connsiteY133" fmla="*/ 2481262 h 248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6610350" h="2481262">
                <a:moveTo>
                  <a:pt x="0" y="4762"/>
                </a:moveTo>
                <a:lnTo>
                  <a:pt x="90488" y="0"/>
                </a:lnTo>
                <a:lnTo>
                  <a:pt x="90488" y="33337"/>
                </a:lnTo>
                <a:lnTo>
                  <a:pt x="133350" y="33337"/>
                </a:lnTo>
                <a:lnTo>
                  <a:pt x="133350" y="66675"/>
                </a:lnTo>
                <a:lnTo>
                  <a:pt x="209550" y="66675"/>
                </a:lnTo>
                <a:lnTo>
                  <a:pt x="204788" y="95250"/>
                </a:lnTo>
                <a:lnTo>
                  <a:pt x="361950" y="104775"/>
                </a:lnTo>
                <a:lnTo>
                  <a:pt x="361950" y="123825"/>
                </a:lnTo>
                <a:lnTo>
                  <a:pt x="423863" y="119062"/>
                </a:lnTo>
                <a:cubicBezTo>
                  <a:pt x="423863" y="134937"/>
                  <a:pt x="423862" y="150812"/>
                  <a:pt x="423862" y="166687"/>
                </a:cubicBezTo>
                <a:lnTo>
                  <a:pt x="552450" y="171450"/>
                </a:lnTo>
                <a:lnTo>
                  <a:pt x="557213" y="200025"/>
                </a:lnTo>
                <a:lnTo>
                  <a:pt x="595313" y="204787"/>
                </a:lnTo>
                <a:lnTo>
                  <a:pt x="600075" y="238125"/>
                </a:lnTo>
                <a:lnTo>
                  <a:pt x="642938" y="238125"/>
                </a:lnTo>
                <a:lnTo>
                  <a:pt x="642938" y="276225"/>
                </a:lnTo>
                <a:lnTo>
                  <a:pt x="933450" y="280987"/>
                </a:lnTo>
                <a:lnTo>
                  <a:pt x="938213" y="300037"/>
                </a:lnTo>
                <a:lnTo>
                  <a:pt x="1023938" y="300013"/>
                </a:lnTo>
                <a:lnTo>
                  <a:pt x="1028700" y="357187"/>
                </a:lnTo>
                <a:lnTo>
                  <a:pt x="1147763" y="357187"/>
                </a:lnTo>
                <a:lnTo>
                  <a:pt x="1157288" y="390525"/>
                </a:lnTo>
                <a:lnTo>
                  <a:pt x="1228725" y="390525"/>
                </a:lnTo>
                <a:lnTo>
                  <a:pt x="1228725" y="414215"/>
                </a:lnTo>
                <a:lnTo>
                  <a:pt x="1323975" y="419100"/>
                </a:lnTo>
                <a:lnTo>
                  <a:pt x="1338263" y="471487"/>
                </a:lnTo>
                <a:lnTo>
                  <a:pt x="1400175" y="466725"/>
                </a:lnTo>
                <a:lnTo>
                  <a:pt x="1404938" y="490537"/>
                </a:lnTo>
                <a:lnTo>
                  <a:pt x="1466850" y="495300"/>
                </a:lnTo>
                <a:lnTo>
                  <a:pt x="1471613" y="509587"/>
                </a:lnTo>
                <a:lnTo>
                  <a:pt x="1528763" y="509587"/>
                </a:lnTo>
                <a:lnTo>
                  <a:pt x="1528763" y="557212"/>
                </a:lnTo>
                <a:lnTo>
                  <a:pt x="1714500" y="561974"/>
                </a:lnTo>
                <a:lnTo>
                  <a:pt x="1714500" y="590550"/>
                </a:lnTo>
                <a:lnTo>
                  <a:pt x="1752600" y="590550"/>
                </a:lnTo>
                <a:lnTo>
                  <a:pt x="1762125" y="619125"/>
                </a:lnTo>
                <a:lnTo>
                  <a:pt x="1809750" y="619125"/>
                </a:lnTo>
                <a:lnTo>
                  <a:pt x="1809750" y="647700"/>
                </a:lnTo>
                <a:lnTo>
                  <a:pt x="1847850" y="647700"/>
                </a:lnTo>
                <a:lnTo>
                  <a:pt x="1847850" y="714375"/>
                </a:lnTo>
                <a:lnTo>
                  <a:pt x="1905000" y="714375"/>
                </a:lnTo>
                <a:lnTo>
                  <a:pt x="1909812" y="752401"/>
                </a:lnTo>
                <a:lnTo>
                  <a:pt x="2000299" y="757114"/>
                </a:lnTo>
                <a:lnTo>
                  <a:pt x="2009775" y="804862"/>
                </a:lnTo>
                <a:lnTo>
                  <a:pt x="2038350" y="804862"/>
                </a:lnTo>
                <a:lnTo>
                  <a:pt x="2038350" y="823912"/>
                </a:lnTo>
                <a:lnTo>
                  <a:pt x="2071515" y="828650"/>
                </a:lnTo>
                <a:cubicBezTo>
                  <a:pt x="2071573" y="836596"/>
                  <a:pt x="2071630" y="844541"/>
                  <a:pt x="2071688" y="852487"/>
                </a:cubicBezTo>
                <a:lnTo>
                  <a:pt x="2100115" y="852487"/>
                </a:lnTo>
                <a:cubicBezTo>
                  <a:pt x="2100164" y="863600"/>
                  <a:pt x="2100214" y="874712"/>
                  <a:pt x="2100263" y="885825"/>
                </a:cubicBezTo>
                <a:lnTo>
                  <a:pt x="2190750" y="885825"/>
                </a:lnTo>
                <a:cubicBezTo>
                  <a:pt x="2190758" y="900121"/>
                  <a:pt x="2190767" y="909678"/>
                  <a:pt x="2190775" y="923974"/>
                </a:cubicBezTo>
                <a:lnTo>
                  <a:pt x="2247900" y="923925"/>
                </a:lnTo>
                <a:lnTo>
                  <a:pt x="2247900" y="966787"/>
                </a:lnTo>
                <a:lnTo>
                  <a:pt x="2347937" y="961976"/>
                </a:lnTo>
                <a:cubicBezTo>
                  <a:pt x="2347929" y="969930"/>
                  <a:pt x="2347921" y="977883"/>
                  <a:pt x="2347913" y="985837"/>
                </a:cubicBezTo>
                <a:lnTo>
                  <a:pt x="2400300" y="990600"/>
                </a:lnTo>
                <a:lnTo>
                  <a:pt x="2400300" y="990600"/>
                </a:lnTo>
                <a:lnTo>
                  <a:pt x="2400300" y="1019175"/>
                </a:lnTo>
                <a:lnTo>
                  <a:pt x="2467024" y="1019126"/>
                </a:lnTo>
                <a:lnTo>
                  <a:pt x="2476500" y="1047750"/>
                </a:lnTo>
                <a:lnTo>
                  <a:pt x="2500313" y="1047750"/>
                </a:lnTo>
                <a:lnTo>
                  <a:pt x="2505050" y="1085653"/>
                </a:lnTo>
                <a:lnTo>
                  <a:pt x="2566988" y="1081087"/>
                </a:lnTo>
                <a:lnTo>
                  <a:pt x="2562225" y="1123950"/>
                </a:lnTo>
                <a:lnTo>
                  <a:pt x="2609850" y="1123950"/>
                </a:lnTo>
                <a:lnTo>
                  <a:pt x="2609850" y="1162050"/>
                </a:lnTo>
                <a:lnTo>
                  <a:pt x="2609850" y="1162050"/>
                </a:lnTo>
                <a:lnTo>
                  <a:pt x="2638425" y="1185862"/>
                </a:lnTo>
                <a:lnTo>
                  <a:pt x="2662113" y="1185863"/>
                </a:lnTo>
                <a:cubicBezTo>
                  <a:pt x="2662155" y="1200150"/>
                  <a:pt x="2662196" y="1214438"/>
                  <a:pt x="2662238" y="1228725"/>
                </a:cubicBezTo>
                <a:lnTo>
                  <a:pt x="2800350" y="1228749"/>
                </a:lnTo>
                <a:lnTo>
                  <a:pt x="2805113" y="1266825"/>
                </a:lnTo>
                <a:lnTo>
                  <a:pt x="2881313" y="1266825"/>
                </a:lnTo>
                <a:lnTo>
                  <a:pt x="2876550" y="1290637"/>
                </a:lnTo>
                <a:lnTo>
                  <a:pt x="2909714" y="1290637"/>
                </a:lnTo>
                <a:lnTo>
                  <a:pt x="2909888" y="1338262"/>
                </a:lnTo>
                <a:lnTo>
                  <a:pt x="2938315" y="1338262"/>
                </a:lnTo>
                <a:lnTo>
                  <a:pt x="2947988" y="1385887"/>
                </a:lnTo>
                <a:lnTo>
                  <a:pt x="3028950" y="1385887"/>
                </a:lnTo>
                <a:lnTo>
                  <a:pt x="3028950" y="1419225"/>
                </a:lnTo>
                <a:lnTo>
                  <a:pt x="3095625" y="1419225"/>
                </a:lnTo>
                <a:lnTo>
                  <a:pt x="3095625" y="1462087"/>
                </a:lnTo>
                <a:lnTo>
                  <a:pt x="3162300" y="1462087"/>
                </a:lnTo>
                <a:lnTo>
                  <a:pt x="3162300" y="1485900"/>
                </a:lnTo>
                <a:lnTo>
                  <a:pt x="3257550" y="1485900"/>
                </a:lnTo>
                <a:lnTo>
                  <a:pt x="3252788" y="1538287"/>
                </a:lnTo>
                <a:lnTo>
                  <a:pt x="3314700" y="1543050"/>
                </a:lnTo>
                <a:lnTo>
                  <a:pt x="3319438" y="1585690"/>
                </a:lnTo>
                <a:lnTo>
                  <a:pt x="3405188" y="1581150"/>
                </a:lnTo>
                <a:lnTo>
                  <a:pt x="3405188" y="1614487"/>
                </a:lnTo>
                <a:lnTo>
                  <a:pt x="3586163" y="1614487"/>
                </a:lnTo>
                <a:lnTo>
                  <a:pt x="3586163" y="1638300"/>
                </a:lnTo>
                <a:lnTo>
                  <a:pt x="3643313" y="1633537"/>
                </a:lnTo>
                <a:lnTo>
                  <a:pt x="3648051" y="1680915"/>
                </a:lnTo>
                <a:lnTo>
                  <a:pt x="3724275" y="1676351"/>
                </a:lnTo>
                <a:lnTo>
                  <a:pt x="3729014" y="1714253"/>
                </a:lnTo>
                <a:lnTo>
                  <a:pt x="3814763" y="1704975"/>
                </a:lnTo>
                <a:lnTo>
                  <a:pt x="3814763" y="1757362"/>
                </a:lnTo>
                <a:lnTo>
                  <a:pt x="3890963" y="1762125"/>
                </a:lnTo>
                <a:lnTo>
                  <a:pt x="3881438" y="1800225"/>
                </a:lnTo>
                <a:lnTo>
                  <a:pt x="3952875" y="1804987"/>
                </a:lnTo>
                <a:lnTo>
                  <a:pt x="3957638" y="1862137"/>
                </a:lnTo>
                <a:lnTo>
                  <a:pt x="4029075" y="1862137"/>
                </a:lnTo>
                <a:lnTo>
                  <a:pt x="4029075" y="1924050"/>
                </a:lnTo>
                <a:lnTo>
                  <a:pt x="4100513" y="1924050"/>
                </a:lnTo>
                <a:lnTo>
                  <a:pt x="4143375" y="1924050"/>
                </a:lnTo>
                <a:lnTo>
                  <a:pt x="4138613" y="1966912"/>
                </a:lnTo>
                <a:lnTo>
                  <a:pt x="4214813" y="1971675"/>
                </a:lnTo>
                <a:lnTo>
                  <a:pt x="4214813" y="2014537"/>
                </a:lnTo>
                <a:lnTo>
                  <a:pt x="4319588" y="2014537"/>
                </a:lnTo>
                <a:lnTo>
                  <a:pt x="4319588" y="2014537"/>
                </a:lnTo>
                <a:lnTo>
                  <a:pt x="4362451" y="2038350"/>
                </a:lnTo>
                <a:lnTo>
                  <a:pt x="4410075" y="2095500"/>
                </a:lnTo>
                <a:lnTo>
                  <a:pt x="4605338" y="2105025"/>
                </a:lnTo>
                <a:lnTo>
                  <a:pt x="4605338" y="2105025"/>
                </a:lnTo>
                <a:lnTo>
                  <a:pt x="4605338" y="2147887"/>
                </a:lnTo>
                <a:lnTo>
                  <a:pt x="4791075" y="2147887"/>
                </a:lnTo>
                <a:lnTo>
                  <a:pt x="4791075" y="2176462"/>
                </a:lnTo>
                <a:lnTo>
                  <a:pt x="4953000" y="2176462"/>
                </a:lnTo>
                <a:lnTo>
                  <a:pt x="5072063" y="2176462"/>
                </a:lnTo>
                <a:lnTo>
                  <a:pt x="5072063" y="2233612"/>
                </a:lnTo>
                <a:lnTo>
                  <a:pt x="5400675" y="2233612"/>
                </a:lnTo>
                <a:lnTo>
                  <a:pt x="5400675" y="2233612"/>
                </a:lnTo>
                <a:lnTo>
                  <a:pt x="5500688" y="2233612"/>
                </a:lnTo>
                <a:lnTo>
                  <a:pt x="5500688" y="2305050"/>
                </a:lnTo>
                <a:lnTo>
                  <a:pt x="5586413" y="2305050"/>
                </a:lnTo>
                <a:lnTo>
                  <a:pt x="5586413" y="2328862"/>
                </a:lnTo>
                <a:lnTo>
                  <a:pt x="5629275" y="2328862"/>
                </a:lnTo>
                <a:lnTo>
                  <a:pt x="5629275" y="2390775"/>
                </a:lnTo>
                <a:lnTo>
                  <a:pt x="6134100" y="2390775"/>
                </a:lnTo>
                <a:lnTo>
                  <a:pt x="6134100" y="2481262"/>
                </a:lnTo>
                <a:lnTo>
                  <a:pt x="6610350" y="2481262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="" xmlns:a16="http://schemas.microsoft.com/office/drawing/2014/main" id="{84122B34-99F4-4EB7-ABD4-2C9E32225118}"/>
              </a:ext>
            </a:extLst>
          </p:cNvPr>
          <p:cNvGrpSpPr/>
          <p:nvPr/>
        </p:nvGrpSpPr>
        <p:grpSpPr>
          <a:xfrm>
            <a:off x="2671763" y="1990725"/>
            <a:ext cx="6710362" cy="2957513"/>
            <a:chOff x="2671763" y="1990725"/>
            <a:chExt cx="6710362" cy="2957513"/>
          </a:xfrm>
        </p:grpSpPr>
        <p:sp>
          <p:nvSpPr>
            <p:cNvPr id="166" name="Freeform: Shape 165">
              <a:extLst>
                <a:ext uri="{FF2B5EF4-FFF2-40B4-BE49-F238E27FC236}">
                  <a16:creationId xmlns="" xmlns:a16="http://schemas.microsoft.com/office/drawing/2014/main" id="{27582E04-ADD4-44C7-A859-D117B8DA4A17}"/>
                </a:ext>
              </a:extLst>
            </p:cNvPr>
            <p:cNvSpPr/>
            <p:nvPr/>
          </p:nvSpPr>
          <p:spPr bwMode="auto">
            <a:xfrm>
              <a:off x="4138613" y="3300413"/>
              <a:ext cx="5243512" cy="1647825"/>
            </a:xfrm>
            <a:custGeom>
              <a:avLst/>
              <a:gdLst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4662 w 5243512"/>
                <a:gd name="connsiteY10" fmla="*/ 1376362 h 1647825"/>
                <a:gd name="connsiteX11" fmla="*/ 2857500 w 5243512"/>
                <a:gd name="connsiteY11" fmla="*/ 1381125 h 1647825"/>
                <a:gd name="connsiteX12" fmla="*/ 2862262 w 5243512"/>
                <a:gd name="connsiteY12" fmla="*/ 1333500 h 1647825"/>
                <a:gd name="connsiteX13" fmla="*/ 2800350 w 5243512"/>
                <a:gd name="connsiteY13" fmla="*/ 1328737 h 1647825"/>
                <a:gd name="connsiteX14" fmla="*/ 2805112 w 5243512"/>
                <a:gd name="connsiteY14" fmla="*/ 1300162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04975 w 5243512"/>
                <a:gd name="connsiteY27" fmla="*/ 1095375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38275 w 5243512"/>
                <a:gd name="connsiteY32" fmla="*/ 1033462 h 1647825"/>
                <a:gd name="connsiteX33" fmla="*/ 1323975 w 5243512"/>
                <a:gd name="connsiteY33" fmla="*/ 1038225 h 1647825"/>
                <a:gd name="connsiteX34" fmla="*/ 1333500 w 5243512"/>
                <a:gd name="connsiteY34" fmla="*/ 990600 h 1647825"/>
                <a:gd name="connsiteX35" fmla="*/ 1247775 w 5243512"/>
                <a:gd name="connsiteY35" fmla="*/ 995362 h 1647825"/>
                <a:gd name="connsiteX36" fmla="*/ 1247775 w 5243512"/>
                <a:gd name="connsiteY36" fmla="*/ 942975 h 1647825"/>
                <a:gd name="connsiteX37" fmla="*/ 1190625 w 5243512"/>
                <a:gd name="connsiteY37" fmla="*/ 947737 h 1647825"/>
                <a:gd name="connsiteX38" fmla="*/ 1200150 w 5243512"/>
                <a:gd name="connsiteY38" fmla="*/ 890587 h 1647825"/>
                <a:gd name="connsiteX39" fmla="*/ 1123950 w 5243512"/>
                <a:gd name="connsiteY39" fmla="*/ 881062 h 1647825"/>
                <a:gd name="connsiteX40" fmla="*/ 1114425 w 5243512"/>
                <a:gd name="connsiteY40" fmla="*/ 82391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33462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23925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8662 w 5243512"/>
                <a:gd name="connsiteY54" fmla="*/ 533400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81025 w 5243512"/>
                <a:gd name="connsiteY57" fmla="*/ 457200 h 1647825"/>
                <a:gd name="connsiteX58" fmla="*/ 581025 w 5243512"/>
                <a:gd name="connsiteY58" fmla="*/ 457200 h 1647825"/>
                <a:gd name="connsiteX59" fmla="*/ 533400 w 5243512"/>
                <a:gd name="connsiteY59" fmla="*/ 428625 h 1647825"/>
                <a:gd name="connsiteX60" fmla="*/ 561975 w 5243512"/>
                <a:gd name="connsiteY60" fmla="*/ 385762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423862 w 5243512"/>
                <a:gd name="connsiteY66" fmla="*/ 295275 h 1647825"/>
                <a:gd name="connsiteX67" fmla="*/ 390525 w 5243512"/>
                <a:gd name="connsiteY67" fmla="*/ 266700 h 1647825"/>
                <a:gd name="connsiteX68" fmla="*/ 342900 w 5243512"/>
                <a:gd name="connsiteY68" fmla="*/ 261937 h 1647825"/>
                <a:gd name="connsiteX69" fmla="*/ 357187 w 5243512"/>
                <a:gd name="connsiteY69" fmla="*/ 209550 h 1647825"/>
                <a:gd name="connsiteX70" fmla="*/ 280987 w 5243512"/>
                <a:gd name="connsiteY70" fmla="*/ 209550 h 1647825"/>
                <a:gd name="connsiteX71" fmla="*/ 280987 w 5243512"/>
                <a:gd name="connsiteY71" fmla="*/ 209550 h 1647825"/>
                <a:gd name="connsiteX72" fmla="*/ 238125 w 5243512"/>
                <a:gd name="connsiteY72" fmla="*/ 166687 h 1647825"/>
                <a:gd name="connsiteX73" fmla="*/ 238125 w 5243512"/>
                <a:gd name="connsiteY73" fmla="*/ 166687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4662 w 5243512"/>
                <a:gd name="connsiteY10" fmla="*/ 1376362 h 1647825"/>
                <a:gd name="connsiteX11" fmla="*/ 2857500 w 5243512"/>
                <a:gd name="connsiteY11" fmla="*/ 1381125 h 1647825"/>
                <a:gd name="connsiteX12" fmla="*/ 2862262 w 5243512"/>
                <a:gd name="connsiteY12" fmla="*/ 1333500 h 1647825"/>
                <a:gd name="connsiteX13" fmla="*/ 2800350 w 5243512"/>
                <a:gd name="connsiteY13" fmla="*/ 1328737 h 1647825"/>
                <a:gd name="connsiteX14" fmla="*/ 2805112 w 5243512"/>
                <a:gd name="connsiteY14" fmla="*/ 1300162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04975 w 5243512"/>
                <a:gd name="connsiteY27" fmla="*/ 1095375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38275 w 5243512"/>
                <a:gd name="connsiteY32" fmla="*/ 1033462 h 1647825"/>
                <a:gd name="connsiteX33" fmla="*/ 1323975 w 5243512"/>
                <a:gd name="connsiteY33" fmla="*/ 1038225 h 1647825"/>
                <a:gd name="connsiteX34" fmla="*/ 1333500 w 5243512"/>
                <a:gd name="connsiteY34" fmla="*/ 990600 h 1647825"/>
                <a:gd name="connsiteX35" fmla="*/ 1247775 w 5243512"/>
                <a:gd name="connsiteY35" fmla="*/ 995362 h 1647825"/>
                <a:gd name="connsiteX36" fmla="*/ 1247775 w 5243512"/>
                <a:gd name="connsiteY36" fmla="*/ 942975 h 1647825"/>
                <a:gd name="connsiteX37" fmla="*/ 1190625 w 5243512"/>
                <a:gd name="connsiteY37" fmla="*/ 947737 h 1647825"/>
                <a:gd name="connsiteX38" fmla="*/ 1200150 w 5243512"/>
                <a:gd name="connsiteY38" fmla="*/ 890587 h 1647825"/>
                <a:gd name="connsiteX39" fmla="*/ 1123950 w 5243512"/>
                <a:gd name="connsiteY39" fmla="*/ 881062 h 1647825"/>
                <a:gd name="connsiteX40" fmla="*/ 1114425 w 5243512"/>
                <a:gd name="connsiteY40" fmla="*/ 82391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33462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23925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8662 w 5243512"/>
                <a:gd name="connsiteY54" fmla="*/ 533400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81025 w 5243512"/>
                <a:gd name="connsiteY57" fmla="*/ 457200 h 1647825"/>
                <a:gd name="connsiteX58" fmla="*/ 581025 w 5243512"/>
                <a:gd name="connsiteY58" fmla="*/ 457200 h 1647825"/>
                <a:gd name="connsiteX59" fmla="*/ 533400 w 5243512"/>
                <a:gd name="connsiteY59" fmla="*/ 428625 h 1647825"/>
                <a:gd name="connsiteX60" fmla="*/ 561975 w 5243512"/>
                <a:gd name="connsiteY60" fmla="*/ 385762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423862 w 5243512"/>
                <a:gd name="connsiteY66" fmla="*/ 295275 h 1647825"/>
                <a:gd name="connsiteX67" fmla="*/ 390525 w 5243512"/>
                <a:gd name="connsiteY67" fmla="*/ 266700 h 1647825"/>
                <a:gd name="connsiteX68" fmla="*/ 342900 w 5243512"/>
                <a:gd name="connsiteY68" fmla="*/ 261937 h 1647825"/>
                <a:gd name="connsiteX69" fmla="*/ 357187 w 5243512"/>
                <a:gd name="connsiteY69" fmla="*/ 209550 h 1647825"/>
                <a:gd name="connsiteX70" fmla="*/ 280987 w 5243512"/>
                <a:gd name="connsiteY70" fmla="*/ 209550 h 1647825"/>
                <a:gd name="connsiteX71" fmla="*/ 280987 w 5243512"/>
                <a:gd name="connsiteY71" fmla="*/ 209550 h 1647825"/>
                <a:gd name="connsiteX72" fmla="*/ 238125 w 5243512"/>
                <a:gd name="connsiteY72" fmla="*/ 166687 h 1647825"/>
                <a:gd name="connsiteX73" fmla="*/ 233362 w 5243512"/>
                <a:gd name="connsiteY73" fmla="*/ 133350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4662 w 5243512"/>
                <a:gd name="connsiteY10" fmla="*/ 1376362 h 1647825"/>
                <a:gd name="connsiteX11" fmla="*/ 2857500 w 5243512"/>
                <a:gd name="connsiteY11" fmla="*/ 1381125 h 1647825"/>
                <a:gd name="connsiteX12" fmla="*/ 2862262 w 5243512"/>
                <a:gd name="connsiteY12" fmla="*/ 1333500 h 1647825"/>
                <a:gd name="connsiteX13" fmla="*/ 2800350 w 5243512"/>
                <a:gd name="connsiteY13" fmla="*/ 1328737 h 1647825"/>
                <a:gd name="connsiteX14" fmla="*/ 2805112 w 5243512"/>
                <a:gd name="connsiteY14" fmla="*/ 1300162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04975 w 5243512"/>
                <a:gd name="connsiteY27" fmla="*/ 1095375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38275 w 5243512"/>
                <a:gd name="connsiteY32" fmla="*/ 1033462 h 1647825"/>
                <a:gd name="connsiteX33" fmla="*/ 1323975 w 5243512"/>
                <a:gd name="connsiteY33" fmla="*/ 1038225 h 1647825"/>
                <a:gd name="connsiteX34" fmla="*/ 1333500 w 5243512"/>
                <a:gd name="connsiteY34" fmla="*/ 990600 h 1647825"/>
                <a:gd name="connsiteX35" fmla="*/ 1247775 w 5243512"/>
                <a:gd name="connsiteY35" fmla="*/ 995362 h 1647825"/>
                <a:gd name="connsiteX36" fmla="*/ 1247775 w 5243512"/>
                <a:gd name="connsiteY36" fmla="*/ 942975 h 1647825"/>
                <a:gd name="connsiteX37" fmla="*/ 1190625 w 5243512"/>
                <a:gd name="connsiteY37" fmla="*/ 947737 h 1647825"/>
                <a:gd name="connsiteX38" fmla="*/ 1200150 w 5243512"/>
                <a:gd name="connsiteY38" fmla="*/ 890587 h 1647825"/>
                <a:gd name="connsiteX39" fmla="*/ 1123950 w 5243512"/>
                <a:gd name="connsiteY39" fmla="*/ 881062 h 1647825"/>
                <a:gd name="connsiteX40" fmla="*/ 1114425 w 5243512"/>
                <a:gd name="connsiteY40" fmla="*/ 82391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33462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23925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8662 w 5243512"/>
                <a:gd name="connsiteY54" fmla="*/ 533400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81025 w 5243512"/>
                <a:gd name="connsiteY57" fmla="*/ 457200 h 1647825"/>
                <a:gd name="connsiteX58" fmla="*/ 581025 w 5243512"/>
                <a:gd name="connsiteY58" fmla="*/ 457200 h 1647825"/>
                <a:gd name="connsiteX59" fmla="*/ 533400 w 5243512"/>
                <a:gd name="connsiteY59" fmla="*/ 428625 h 1647825"/>
                <a:gd name="connsiteX60" fmla="*/ 561975 w 5243512"/>
                <a:gd name="connsiteY60" fmla="*/ 385762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423862 w 5243512"/>
                <a:gd name="connsiteY66" fmla="*/ 295275 h 1647825"/>
                <a:gd name="connsiteX67" fmla="*/ 390525 w 5243512"/>
                <a:gd name="connsiteY67" fmla="*/ 266700 h 1647825"/>
                <a:gd name="connsiteX68" fmla="*/ 342900 w 5243512"/>
                <a:gd name="connsiteY68" fmla="*/ 261937 h 1647825"/>
                <a:gd name="connsiteX69" fmla="*/ 357187 w 5243512"/>
                <a:gd name="connsiteY69" fmla="*/ 209550 h 1647825"/>
                <a:gd name="connsiteX70" fmla="*/ 280987 w 5243512"/>
                <a:gd name="connsiteY70" fmla="*/ 209550 h 1647825"/>
                <a:gd name="connsiteX71" fmla="*/ 276224 w 5243512"/>
                <a:gd name="connsiteY71" fmla="*/ 171450 h 1647825"/>
                <a:gd name="connsiteX72" fmla="*/ 238125 w 5243512"/>
                <a:gd name="connsiteY72" fmla="*/ 166687 h 1647825"/>
                <a:gd name="connsiteX73" fmla="*/ 233362 w 5243512"/>
                <a:gd name="connsiteY73" fmla="*/ 133350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4662 w 5243512"/>
                <a:gd name="connsiteY10" fmla="*/ 1376362 h 1647825"/>
                <a:gd name="connsiteX11" fmla="*/ 2857500 w 5243512"/>
                <a:gd name="connsiteY11" fmla="*/ 1381125 h 1647825"/>
                <a:gd name="connsiteX12" fmla="*/ 2862262 w 5243512"/>
                <a:gd name="connsiteY12" fmla="*/ 1333500 h 1647825"/>
                <a:gd name="connsiteX13" fmla="*/ 2800350 w 5243512"/>
                <a:gd name="connsiteY13" fmla="*/ 1328737 h 1647825"/>
                <a:gd name="connsiteX14" fmla="*/ 2805112 w 5243512"/>
                <a:gd name="connsiteY14" fmla="*/ 1300162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04975 w 5243512"/>
                <a:gd name="connsiteY27" fmla="*/ 1095375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38275 w 5243512"/>
                <a:gd name="connsiteY32" fmla="*/ 1033462 h 1647825"/>
                <a:gd name="connsiteX33" fmla="*/ 1323975 w 5243512"/>
                <a:gd name="connsiteY33" fmla="*/ 1038225 h 1647825"/>
                <a:gd name="connsiteX34" fmla="*/ 1333500 w 5243512"/>
                <a:gd name="connsiteY34" fmla="*/ 990600 h 1647825"/>
                <a:gd name="connsiteX35" fmla="*/ 1247775 w 5243512"/>
                <a:gd name="connsiteY35" fmla="*/ 995362 h 1647825"/>
                <a:gd name="connsiteX36" fmla="*/ 1247775 w 5243512"/>
                <a:gd name="connsiteY36" fmla="*/ 942975 h 1647825"/>
                <a:gd name="connsiteX37" fmla="*/ 1190625 w 5243512"/>
                <a:gd name="connsiteY37" fmla="*/ 947737 h 1647825"/>
                <a:gd name="connsiteX38" fmla="*/ 1200150 w 5243512"/>
                <a:gd name="connsiteY38" fmla="*/ 890587 h 1647825"/>
                <a:gd name="connsiteX39" fmla="*/ 1123950 w 5243512"/>
                <a:gd name="connsiteY39" fmla="*/ 881062 h 1647825"/>
                <a:gd name="connsiteX40" fmla="*/ 1114425 w 5243512"/>
                <a:gd name="connsiteY40" fmla="*/ 82391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33462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23925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8662 w 5243512"/>
                <a:gd name="connsiteY54" fmla="*/ 533400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81025 w 5243512"/>
                <a:gd name="connsiteY57" fmla="*/ 457200 h 1647825"/>
                <a:gd name="connsiteX58" fmla="*/ 581025 w 5243512"/>
                <a:gd name="connsiteY58" fmla="*/ 457200 h 1647825"/>
                <a:gd name="connsiteX59" fmla="*/ 533400 w 5243512"/>
                <a:gd name="connsiteY59" fmla="*/ 428625 h 1647825"/>
                <a:gd name="connsiteX60" fmla="*/ 538163 w 5243512"/>
                <a:gd name="connsiteY60" fmla="*/ 390524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423862 w 5243512"/>
                <a:gd name="connsiteY66" fmla="*/ 295275 h 1647825"/>
                <a:gd name="connsiteX67" fmla="*/ 390525 w 5243512"/>
                <a:gd name="connsiteY67" fmla="*/ 266700 h 1647825"/>
                <a:gd name="connsiteX68" fmla="*/ 342900 w 5243512"/>
                <a:gd name="connsiteY68" fmla="*/ 261937 h 1647825"/>
                <a:gd name="connsiteX69" fmla="*/ 357187 w 5243512"/>
                <a:gd name="connsiteY69" fmla="*/ 209550 h 1647825"/>
                <a:gd name="connsiteX70" fmla="*/ 280987 w 5243512"/>
                <a:gd name="connsiteY70" fmla="*/ 209550 h 1647825"/>
                <a:gd name="connsiteX71" fmla="*/ 276224 w 5243512"/>
                <a:gd name="connsiteY71" fmla="*/ 171450 h 1647825"/>
                <a:gd name="connsiteX72" fmla="*/ 238125 w 5243512"/>
                <a:gd name="connsiteY72" fmla="*/ 166687 h 1647825"/>
                <a:gd name="connsiteX73" fmla="*/ 233362 w 5243512"/>
                <a:gd name="connsiteY73" fmla="*/ 133350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4662 w 5243512"/>
                <a:gd name="connsiteY10" fmla="*/ 1376362 h 1647825"/>
                <a:gd name="connsiteX11" fmla="*/ 2857500 w 5243512"/>
                <a:gd name="connsiteY11" fmla="*/ 1381125 h 1647825"/>
                <a:gd name="connsiteX12" fmla="*/ 2862262 w 5243512"/>
                <a:gd name="connsiteY12" fmla="*/ 1333500 h 1647825"/>
                <a:gd name="connsiteX13" fmla="*/ 2800350 w 5243512"/>
                <a:gd name="connsiteY13" fmla="*/ 1328737 h 1647825"/>
                <a:gd name="connsiteX14" fmla="*/ 2805112 w 5243512"/>
                <a:gd name="connsiteY14" fmla="*/ 1300162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04975 w 5243512"/>
                <a:gd name="connsiteY27" fmla="*/ 1095375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38275 w 5243512"/>
                <a:gd name="connsiteY32" fmla="*/ 1033462 h 1647825"/>
                <a:gd name="connsiteX33" fmla="*/ 1323975 w 5243512"/>
                <a:gd name="connsiteY33" fmla="*/ 1038225 h 1647825"/>
                <a:gd name="connsiteX34" fmla="*/ 1333500 w 5243512"/>
                <a:gd name="connsiteY34" fmla="*/ 990600 h 1647825"/>
                <a:gd name="connsiteX35" fmla="*/ 1247775 w 5243512"/>
                <a:gd name="connsiteY35" fmla="*/ 995362 h 1647825"/>
                <a:gd name="connsiteX36" fmla="*/ 1247775 w 5243512"/>
                <a:gd name="connsiteY36" fmla="*/ 942975 h 1647825"/>
                <a:gd name="connsiteX37" fmla="*/ 1190625 w 5243512"/>
                <a:gd name="connsiteY37" fmla="*/ 947737 h 1647825"/>
                <a:gd name="connsiteX38" fmla="*/ 1200150 w 5243512"/>
                <a:gd name="connsiteY38" fmla="*/ 890587 h 1647825"/>
                <a:gd name="connsiteX39" fmla="*/ 1123950 w 5243512"/>
                <a:gd name="connsiteY39" fmla="*/ 881062 h 1647825"/>
                <a:gd name="connsiteX40" fmla="*/ 1114425 w 5243512"/>
                <a:gd name="connsiteY40" fmla="*/ 82391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33462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23925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8662 w 5243512"/>
                <a:gd name="connsiteY54" fmla="*/ 533400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81025 w 5243512"/>
                <a:gd name="connsiteY57" fmla="*/ 457200 h 1647825"/>
                <a:gd name="connsiteX58" fmla="*/ 581025 w 5243512"/>
                <a:gd name="connsiteY58" fmla="*/ 457200 h 1647825"/>
                <a:gd name="connsiteX59" fmla="*/ 533400 w 5243512"/>
                <a:gd name="connsiteY59" fmla="*/ 428625 h 1647825"/>
                <a:gd name="connsiteX60" fmla="*/ 538163 w 5243512"/>
                <a:gd name="connsiteY60" fmla="*/ 390524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423862 w 5243512"/>
                <a:gd name="connsiteY66" fmla="*/ 295275 h 1647825"/>
                <a:gd name="connsiteX67" fmla="*/ 381000 w 5243512"/>
                <a:gd name="connsiteY67" fmla="*/ 280987 h 1647825"/>
                <a:gd name="connsiteX68" fmla="*/ 342900 w 5243512"/>
                <a:gd name="connsiteY68" fmla="*/ 261937 h 1647825"/>
                <a:gd name="connsiteX69" fmla="*/ 357187 w 5243512"/>
                <a:gd name="connsiteY69" fmla="*/ 209550 h 1647825"/>
                <a:gd name="connsiteX70" fmla="*/ 280987 w 5243512"/>
                <a:gd name="connsiteY70" fmla="*/ 209550 h 1647825"/>
                <a:gd name="connsiteX71" fmla="*/ 276224 w 5243512"/>
                <a:gd name="connsiteY71" fmla="*/ 171450 h 1647825"/>
                <a:gd name="connsiteX72" fmla="*/ 238125 w 5243512"/>
                <a:gd name="connsiteY72" fmla="*/ 166687 h 1647825"/>
                <a:gd name="connsiteX73" fmla="*/ 233362 w 5243512"/>
                <a:gd name="connsiteY73" fmla="*/ 133350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4662 w 5243512"/>
                <a:gd name="connsiteY10" fmla="*/ 1376362 h 1647825"/>
                <a:gd name="connsiteX11" fmla="*/ 2857500 w 5243512"/>
                <a:gd name="connsiteY11" fmla="*/ 1381125 h 1647825"/>
                <a:gd name="connsiteX12" fmla="*/ 2862262 w 5243512"/>
                <a:gd name="connsiteY12" fmla="*/ 1333500 h 1647825"/>
                <a:gd name="connsiteX13" fmla="*/ 2800350 w 5243512"/>
                <a:gd name="connsiteY13" fmla="*/ 1328737 h 1647825"/>
                <a:gd name="connsiteX14" fmla="*/ 2805112 w 5243512"/>
                <a:gd name="connsiteY14" fmla="*/ 1300162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04975 w 5243512"/>
                <a:gd name="connsiteY27" fmla="*/ 1095375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38275 w 5243512"/>
                <a:gd name="connsiteY32" fmla="*/ 1033462 h 1647825"/>
                <a:gd name="connsiteX33" fmla="*/ 1323975 w 5243512"/>
                <a:gd name="connsiteY33" fmla="*/ 1038225 h 1647825"/>
                <a:gd name="connsiteX34" fmla="*/ 1333500 w 5243512"/>
                <a:gd name="connsiteY34" fmla="*/ 990600 h 1647825"/>
                <a:gd name="connsiteX35" fmla="*/ 1247775 w 5243512"/>
                <a:gd name="connsiteY35" fmla="*/ 995362 h 1647825"/>
                <a:gd name="connsiteX36" fmla="*/ 1247775 w 5243512"/>
                <a:gd name="connsiteY36" fmla="*/ 942975 h 1647825"/>
                <a:gd name="connsiteX37" fmla="*/ 1190625 w 5243512"/>
                <a:gd name="connsiteY37" fmla="*/ 947737 h 1647825"/>
                <a:gd name="connsiteX38" fmla="*/ 1200150 w 5243512"/>
                <a:gd name="connsiteY38" fmla="*/ 890587 h 1647825"/>
                <a:gd name="connsiteX39" fmla="*/ 1123950 w 5243512"/>
                <a:gd name="connsiteY39" fmla="*/ 881062 h 1647825"/>
                <a:gd name="connsiteX40" fmla="*/ 1114425 w 5243512"/>
                <a:gd name="connsiteY40" fmla="*/ 82391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33462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23925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8662 w 5243512"/>
                <a:gd name="connsiteY54" fmla="*/ 533400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81025 w 5243512"/>
                <a:gd name="connsiteY57" fmla="*/ 457200 h 1647825"/>
                <a:gd name="connsiteX58" fmla="*/ 581025 w 5243512"/>
                <a:gd name="connsiteY58" fmla="*/ 457200 h 1647825"/>
                <a:gd name="connsiteX59" fmla="*/ 533400 w 5243512"/>
                <a:gd name="connsiteY59" fmla="*/ 428625 h 1647825"/>
                <a:gd name="connsiteX60" fmla="*/ 538163 w 5243512"/>
                <a:gd name="connsiteY60" fmla="*/ 390524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371474 w 5243512"/>
                <a:gd name="connsiteY66" fmla="*/ 300038 h 1647825"/>
                <a:gd name="connsiteX67" fmla="*/ 381000 w 5243512"/>
                <a:gd name="connsiteY67" fmla="*/ 280987 h 1647825"/>
                <a:gd name="connsiteX68" fmla="*/ 342900 w 5243512"/>
                <a:gd name="connsiteY68" fmla="*/ 261937 h 1647825"/>
                <a:gd name="connsiteX69" fmla="*/ 357187 w 5243512"/>
                <a:gd name="connsiteY69" fmla="*/ 209550 h 1647825"/>
                <a:gd name="connsiteX70" fmla="*/ 280987 w 5243512"/>
                <a:gd name="connsiteY70" fmla="*/ 209550 h 1647825"/>
                <a:gd name="connsiteX71" fmla="*/ 276224 w 5243512"/>
                <a:gd name="connsiteY71" fmla="*/ 171450 h 1647825"/>
                <a:gd name="connsiteX72" fmla="*/ 238125 w 5243512"/>
                <a:gd name="connsiteY72" fmla="*/ 166687 h 1647825"/>
                <a:gd name="connsiteX73" fmla="*/ 233362 w 5243512"/>
                <a:gd name="connsiteY73" fmla="*/ 133350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4662 w 5243512"/>
                <a:gd name="connsiteY10" fmla="*/ 1376362 h 1647825"/>
                <a:gd name="connsiteX11" fmla="*/ 2857500 w 5243512"/>
                <a:gd name="connsiteY11" fmla="*/ 1381125 h 1647825"/>
                <a:gd name="connsiteX12" fmla="*/ 2862262 w 5243512"/>
                <a:gd name="connsiteY12" fmla="*/ 1333500 h 1647825"/>
                <a:gd name="connsiteX13" fmla="*/ 2800350 w 5243512"/>
                <a:gd name="connsiteY13" fmla="*/ 1328737 h 1647825"/>
                <a:gd name="connsiteX14" fmla="*/ 2805112 w 5243512"/>
                <a:gd name="connsiteY14" fmla="*/ 1300162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04975 w 5243512"/>
                <a:gd name="connsiteY27" fmla="*/ 1095375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38275 w 5243512"/>
                <a:gd name="connsiteY32" fmla="*/ 1033462 h 1647825"/>
                <a:gd name="connsiteX33" fmla="*/ 1323975 w 5243512"/>
                <a:gd name="connsiteY33" fmla="*/ 1038225 h 1647825"/>
                <a:gd name="connsiteX34" fmla="*/ 1333500 w 5243512"/>
                <a:gd name="connsiteY34" fmla="*/ 990600 h 1647825"/>
                <a:gd name="connsiteX35" fmla="*/ 1247775 w 5243512"/>
                <a:gd name="connsiteY35" fmla="*/ 995362 h 1647825"/>
                <a:gd name="connsiteX36" fmla="*/ 1247775 w 5243512"/>
                <a:gd name="connsiteY36" fmla="*/ 942975 h 1647825"/>
                <a:gd name="connsiteX37" fmla="*/ 1190625 w 5243512"/>
                <a:gd name="connsiteY37" fmla="*/ 947737 h 1647825"/>
                <a:gd name="connsiteX38" fmla="*/ 1200150 w 5243512"/>
                <a:gd name="connsiteY38" fmla="*/ 890587 h 1647825"/>
                <a:gd name="connsiteX39" fmla="*/ 1123950 w 5243512"/>
                <a:gd name="connsiteY39" fmla="*/ 881062 h 1647825"/>
                <a:gd name="connsiteX40" fmla="*/ 1114425 w 5243512"/>
                <a:gd name="connsiteY40" fmla="*/ 82391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33462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23925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8662 w 5243512"/>
                <a:gd name="connsiteY54" fmla="*/ 533400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81025 w 5243512"/>
                <a:gd name="connsiteY57" fmla="*/ 457200 h 1647825"/>
                <a:gd name="connsiteX58" fmla="*/ 581025 w 5243512"/>
                <a:gd name="connsiteY58" fmla="*/ 457200 h 1647825"/>
                <a:gd name="connsiteX59" fmla="*/ 533400 w 5243512"/>
                <a:gd name="connsiteY59" fmla="*/ 428625 h 1647825"/>
                <a:gd name="connsiteX60" fmla="*/ 538163 w 5243512"/>
                <a:gd name="connsiteY60" fmla="*/ 390524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371474 w 5243512"/>
                <a:gd name="connsiteY66" fmla="*/ 300038 h 1647825"/>
                <a:gd name="connsiteX67" fmla="*/ 385762 w 5243512"/>
                <a:gd name="connsiteY67" fmla="*/ 266699 h 1647825"/>
                <a:gd name="connsiteX68" fmla="*/ 342900 w 5243512"/>
                <a:gd name="connsiteY68" fmla="*/ 261937 h 1647825"/>
                <a:gd name="connsiteX69" fmla="*/ 357187 w 5243512"/>
                <a:gd name="connsiteY69" fmla="*/ 209550 h 1647825"/>
                <a:gd name="connsiteX70" fmla="*/ 280987 w 5243512"/>
                <a:gd name="connsiteY70" fmla="*/ 209550 h 1647825"/>
                <a:gd name="connsiteX71" fmla="*/ 276224 w 5243512"/>
                <a:gd name="connsiteY71" fmla="*/ 171450 h 1647825"/>
                <a:gd name="connsiteX72" fmla="*/ 238125 w 5243512"/>
                <a:gd name="connsiteY72" fmla="*/ 166687 h 1647825"/>
                <a:gd name="connsiteX73" fmla="*/ 233362 w 5243512"/>
                <a:gd name="connsiteY73" fmla="*/ 133350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4662 w 5243512"/>
                <a:gd name="connsiteY10" fmla="*/ 1376362 h 1647825"/>
                <a:gd name="connsiteX11" fmla="*/ 2857500 w 5243512"/>
                <a:gd name="connsiteY11" fmla="*/ 1381125 h 1647825"/>
                <a:gd name="connsiteX12" fmla="*/ 2862262 w 5243512"/>
                <a:gd name="connsiteY12" fmla="*/ 1333500 h 1647825"/>
                <a:gd name="connsiteX13" fmla="*/ 2800350 w 5243512"/>
                <a:gd name="connsiteY13" fmla="*/ 1328737 h 1647825"/>
                <a:gd name="connsiteX14" fmla="*/ 2805112 w 5243512"/>
                <a:gd name="connsiteY14" fmla="*/ 1300162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04975 w 5243512"/>
                <a:gd name="connsiteY27" fmla="*/ 1095375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38275 w 5243512"/>
                <a:gd name="connsiteY32" fmla="*/ 1033462 h 1647825"/>
                <a:gd name="connsiteX33" fmla="*/ 1323975 w 5243512"/>
                <a:gd name="connsiteY33" fmla="*/ 1038225 h 1647825"/>
                <a:gd name="connsiteX34" fmla="*/ 1333500 w 5243512"/>
                <a:gd name="connsiteY34" fmla="*/ 990600 h 1647825"/>
                <a:gd name="connsiteX35" fmla="*/ 1247775 w 5243512"/>
                <a:gd name="connsiteY35" fmla="*/ 995362 h 1647825"/>
                <a:gd name="connsiteX36" fmla="*/ 1247775 w 5243512"/>
                <a:gd name="connsiteY36" fmla="*/ 942975 h 1647825"/>
                <a:gd name="connsiteX37" fmla="*/ 1190625 w 5243512"/>
                <a:gd name="connsiteY37" fmla="*/ 947737 h 1647825"/>
                <a:gd name="connsiteX38" fmla="*/ 1200150 w 5243512"/>
                <a:gd name="connsiteY38" fmla="*/ 890587 h 1647825"/>
                <a:gd name="connsiteX39" fmla="*/ 1123950 w 5243512"/>
                <a:gd name="connsiteY39" fmla="*/ 881062 h 1647825"/>
                <a:gd name="connsiteX40" fmla="*/ 1114425 w 5243512"/>
                <a:gd name="connsiteY40" fmla="*/ 82391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33462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23925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8662 w 5243512"/>
                <a:gd name="connsiteY54" fmla="*/ 533400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81025 w 5243512"/>
                <a:gd name="connsiteY57" fmla="*/ 457200 h 1647825"/>
                <a:gd name="connsiteX58" fmla="*/ 581025 w 5243512"/>
                <a:gd name="connsiteY58" fmla="*/ 457200 h 1647825"/>
                <a:gd name="connsiteX59" fmla="*/ 533400 w 5243512"/>
                <a:gd name="connsiteY59" fmla="*/ 428625 h 1647825"/>
                <a:gd name="connsiteX60" fmla="*/ 538163 w 5243512"/>
                <a:gd name="connsiteY60" fmla="*/ 390524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385761 w 5243512"/>
                <a:gd name="connsiteY66" fmla="*/ 300038 h 1647825"/>
                <a:gd name="connsiteX67" fmla="*/ 385762 w 5243512"/>
                <a:gd name="connsiteY67" fmla="*/ 266699 h 1647825"/>
                <a:gd name="connsiteX68" fmla="*/ 342900 w 5243512"/>
                <a:gd name="connsiteY68" fmla="*/ 261937 h 1647825"/>
                <a:gd name="connsiteX69" fmla="*/ 357187 w 5243512"/>
                <a:gd name="connsiteY69" fmla="*/ 209550 h 1647825"/>
                <a:gd name="connsiteX70" fmla="*/ 280987 w 5243512"/>
                <a:gd name="connsiteY70" fmla="*/ 209550 h 1647825"/>
                <a:gd name="connsiteX71" fmla="*/ 276224 w 5243512"/>
                <a:gd name="connsiteY71" fmla="*/ 171450 h 1647825"/>
                <a:gd name="connsiteX72" fmla="*/ 238125 w 5243512"/>
                <a:gd name="connsiteY72" fmla="*/ 166687 h 1647825"/>
                <a:gd name="connsiteX73" fmla="*/ 233362 w 5243512"/>
                <a:gd name="connsiteY73" fmla="*/ 133350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4662 w 5243512"/>
                <a:gd name="connsiteY10" fmla="*/ 1376362 h 1647825"/>
                <a:gd name="connsiteX11" fmla="*/ 2857500 w 5243512"/>
                <a:gd name="connsiteY11" fmla="*/ 1381125 h 1647825"/>
                <a:gd name="connsiteX12" fmla="*/ 2862262 w 5243512"/>
                <a:gd name="connsiteY12" fmla="*/ 1333500 h 1647825"/>
                <a:gd name="connsiteX13" fmla="*/ 2800350 w 5243512"/>
                <a:gd name="connsiteY13" fmla="*/ 1328737 h 1647825"/>
                <a:gd name="connsiteX14" fmla="*/ 2805112 w 5243512"/>
                <a:gd name="connsiteY14" fmla="*/ 1300162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04975 w 5243512"/>
                <a:gd name="connsiteY27" fmla="*/ 1095375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38275 w 5243512"/>
                <a:gd name="connsiteY32" fmla="*/ 1033462 h 1647825"/>
                <a:gd name="connsiteX33" fmla="*/ 1323975 w 5243512"/>
                <a:gd name="connsiteY33" fmla="*/ 1038225 h 1647825"/>
                <a:gd name="connsiteX34" fmla="*/ 1333500 w 5243512"/>
                <a:gd name="connsiteY34" fmla="*/ 990600 h 1647825"/>
                <a:gd name="connsiteX35" fmla="*/ 1247775 w 5243512"/>
                <a:gd name="connsiteY35" fmla="*/ 995362 h 1647825"/>
                <a:gd name="connsiteX36" fmla="*/ 1247775 w 5243512"/>
                <a:gd name="connsiteY36" fmla="*/ 942975 h 1647825"/>
                <a:gd name="connsiteX37" fmla="*/ 1190625 w 5243512"/>
                <a:gd name="connsiteY37" fmla="*/ 947737 h 1647825"/>
                <a:gd name="connsiteX38" fmla="*/ 1200150 w 5243512"/>
                <a:gd name="connsiteY38" fmla="*/ 890587 h 1647825"/>
                <a:gd name="connsiteX39" fmla="*/ 1123950 w 5243512"/>
                <a:gd name="connsiteY39" fmla="*/ 881062 h 1647825"/>
                <a:gd name="connsiteX40" fmla="*/ 1114425 w 5243512"/>
                <a:gd name="connsiteY40" fmla="*/ 82391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33462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23925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3899 w 5243512"/>
                <a:gd name="connsiteY54" fmla="*/ 500062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81025 w 5243512"/>
                <a:gd name="connsiteY57" fmla="*/ 457200 h 1647825"/>
                <a:gd name="connsiteX58" fmla="*/ 581025 w 5243512"/>
                <a:gd name="connsiteY58" fmla="*/ 457200 h 1647825"/>
                <a:gd name="connsiteX59" fmla="*/ 533400 w 5243512"/>
                <a:gd name="connsiteY59" fmla="*/ 428625 h 1647825"/>
                <a:gd name="connsiteX60" fmla="*/ 538163 w 5243512"/>
                <a:gd name="connsiteY60" fmla="*/ 390524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385761 w 5243512"/>
                <a:gd name="connsiteY66" fmla="*/ 300038 h 1647825"/>
                <a:gd name="connsiteX67" fmla="*/ 385762 w 5243512"/>
                <a:gd name="connsiteY67" fmla="*/ 266699 h 1647825"/>
                <a:gd name="connsiteX68" fmla="*/ 342900 w 5243512"/>
                <a:gd name="connsiteY68" fmla="*/ 261937 h 1647825"/>
                <a:gd name="connsiteX69" fmla="*/ 357187 w 5243512"/>
                <a:gd name="connsiteY69" fmla="*/ 209550 h 1647825"/>
                <a:gd name="connsiteX70" fmla="*/ 280987 w 5243512"/>
                <a:gd name="connsiteY70" fmla="*/ 209550 h 1647825"/>
                <a:gd name="connsiteX71" fmla="*/ 276224 w 5243512"/>
                <a:gd name="connsiteY71" fmla="*/ 171450 h 1647825"/>
                <a:gd name="connsiteX72" fmla="*/ 238125 w 5243512"/>
                <a:gd name="connsiteY72" fmla="*/ 166687 h 1647825"/>
                <a:gd name="connsiteX73" fmla="*/ 233362 w 5243512"/>
                <a:gd name="connsiteY73" fmla="*/ 133350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4662 w 5243512"/>
                <a:gd name="connsiteY10" fmla="*/ 1376362 h 1647825"/>
                <a:gd name="connsiteX11" fmla="*/ 2857500 w 5243512"/>
                <a:gd name="connsiteY11" fmla="*/ 1381125 h 1647825"/>
                <a:gd name="connsiteX12" fmla="*/ 2862262 w 5243512"/>
                <a:gd name="connsiteY12" fmla="*/ 1333500 h 1647825"/>
                <a:gd name="connsiteX13" fmla="*/ 2800350 w 5243512"/>
                <a:gd name="connsiteY13" fmla="*/ 1328737 h 1647825"/>
                <a:gd name="connsiteX14" fmla="*/ 2805112 w 5243512"/>
                <a:gd name="connsiteY14" fmla="*/ 1300162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04975 w 5243512"/>
                <a:gd name="connsiteY27" fmla="*/ 1095375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38275 w 5243512"/>
                <a:gd name="connsiteY32" fmla="*/ 1033462 h 1647825"/>
                <a:gd name="connsiteX33" fmla="*/ 1323975 w 5243512"/>
                <a:gd name="connsiteY33" fmla="*/ 1038225 h 1647825"/>
                <a:gd name="connsiteX34" fmla="*/ 1333500 w 5243512"/>
                <a:gd name="connsiteY34" fmla="*/ 990600 h 1647825"/>
                <a:gd name="connsiteX35" fmla="*/ 1247775 w 5243512"/>
                <a:gd name="connsiteY35" fmla="*/ 995362 h 1647825"/>
                <a:gd name="connsiteX36" fmla="*/ 1247775 w 5243512"/>
                <a:gd name="connsiteY36" fmla="*/ 942975 h 1647825"/>
                <a:gd name="connsiteX37" fmla="*/ 1190625 w 5243512"/>
                <a:gd name="connsiteY37" fmla="*/ 947737 h 1647825"/>
                <a:gd name="connsiteX38" fmla="*/ 1200150 w 5243512"/>
                <a:gd name="connsiteY38" fmla="*/ 890587 h 1647825"/>
                <a:gd name="connsiteX39" fmla="*/ 1123950 w 5243512"/>
                <a:gd name="connsiteY39" fmla="*/ 881062 h 1647825"/>
                <a:gd name="connsiteX40" fmla="*/ 1114425 w 5243512"/>
                <a:gd name="connsiteY40" fmla="*/ 82391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33462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23925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3899 w 5243512"/>
                <a:gd name="connsiteY54" fmla="*/ 500062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81025 w 5243512"/>
                <a:gd name="connsiteY57" fmla="*/ 457200 h 1647825"/>
                <a:gd name="connsiteX58" fmla="*/ 590550 w 5243512"/>
                <a:gd name="connsiteY58" fmla="*/ 433387 h 1647825"/>
                <a:gd name="connsiteX59" fmla="*/ 533400 w 5243512"/>
                <a:gd name="connsiteY59" fmla="*/ 428625 h 1647825"/>
                <a:gd name="connsiteX60" fmla="*/ 538163 w 5243512"/>
                <a:gd name="connsiteY60" fmla="*/ 390524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385761 w 5243512"/>
                <a:gd name="connsiteY66" fmla="*/ 300038 h 1647825"/>
                <a:gd name="connsiteX67" fmla="*/ 385762 w 5243512"/>
                <a:gd name="connsiteY67" fmla="*/ 266699 h 1647825"/>
                <a:gd name="connsiteX68" fmla="*/ 342900 w 5243512"/>
                <a:gd name="connsiteY68" fmla="*/ 261937 h 1647825"/>
                <a:gd name="connsiteX69" fmla="*/ 357187 w 5243512"/>
                <a:gd name="connsiteY69" fmla="*/ 209550 h 1647825"/>
                <a:gd name="connsiteX70" fmla="*/ 280987 w 5243512"/>
                <a:gd name="connsiteY70" fmla="*/ 209550 h 1647825"/>
                <a:gd name="connsiteX71" fmla="*/ 276224 w 5243512"/>
                <a:gd name="connsiteY71" fmla="*/ 171450 h 1647825"/>
                <a:gd name="connsiteX72" fmla="*/ 238125 w 5243512"/>
                <a:gd name="connsiteY72" fmla="*/ 166687 h 1647825"/>
                <a:gd name="connsiteX73" fmla="*/ 233362 w 5243512"/>
                <a:gd name="connsiteY73" fmla="*/ 133350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4662 w 5243512"/>
                <a:gd name="connsiteY10" fmla="*/ 1376362 h 1647825"/>
                <a:gd name="connsiteX11" fmla="*/ 2857500 w 5243512"/>
                <a:gd name="connsiteY11" fmla="*/ 1381125 h 1647825"/>
                <a:gd name="connsiteX12" fmla="*/ 2862262 w 5243512"/>
                <a:gd name="connsiteY12" fmla="*/ 1333500 h 1647825"/>
                <a:gd name="connsiteX13" fmla="*/ 2800350 w 5243512"/>
                <a:gd name="connsiteY13" fmla="*/ 1328737 h 1647825"/>
                <a:gd name="connsiteX14" fmla="*/ 2805112 w 5243512"/>
                <a:gd name="connsiteY14" fmla="*/ 1300162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04975 w 5243512"/>
                <a:gd name="connsiteY27" fmla="*/ 1095375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38275 w 5243512"/>
                <a:gd name="connsiteY32" fmla="*/ 1033462 h 1647825"/>
                <a:gd name="connsiteX33" fmla="*/ 1323975 w 5243512"/>
                <a:gd name="connsiteY33" fmla="*/ 1038225 h 1647825"/>
                <a:gd name="connsiteX34" fmla="*/ 1333500 w 5243512"/>
                <a:gd name="connsiteY34" fmla="*/ 990600 h 1647825"/>
                <a:gd name="connsiteX35" fmla="*/ 1247775 w 5243512"/>
                <a:gd name="connsiteY35" fmla="*/ 995362 h 1647825"/>
                <a:gd name="connsiteX36" fmla="*/ 1247775 w 5243512"/>
                <a:gd name="connsiteY36" fmla="*/ 942975 h 1647825"/>
                <a:gd name="connsiteX37" fmla="*/ 1190625 w 5243512"/>
                <a:gd name="connsiteY37" fmla="*/ 947737 h 1647825"/>
                <a:gd name="connsiteX38" fmla="*/ 1200150 w 5243512"/>
                <a:gd name="connsiteY38" fmla="*/ 890587 h 1647825"/>
                <a:gd name="connsiteX39" fmla="*/ 1123950 w 5243512"/>
                <a:gd name="connsiteY39" fmla="*/ 881062 h 1647825"/>
                <a:gd name="connsiteX40" fmla="*/ 1114425 w 5243512"/>
                <a:gd name="connsiteY40" fmla="*/ 82391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33462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23925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3899 w 5243512"/>
                <a:gd name="connsiteY54" fmla="*/ 500062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81025 w 5243512"/>
                <a:gd name="connsiteY57" fmla="*/ 457200 h 1647825"/>
                <a:gd name="connsiteX58" fmla="*/ 604838 w 5243512"/>
                <a:gd name="connsiteY58" fmla="*/ 442912 h 1647825"/>
                <a:gd name="connsiteX59" fmla="*/ 533400 w 5243512"/>
                <a:gd name="connsiteY59" fmla="*/ 428625 h 1647825"/>
                <a:gd name="connsiteX60" fmla="*/ 538163 w 5243512"/>
                <a:gd name="connsiteY60" fmla="*/ 390524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385761 w 5243512"/>
                <a:gd name="connsiteY66" fmla="*/ 300038 h 1647825"/>
                <a:gd name="connsiteX67" fmla="*/ 385762 w 5243512"/>
                <a:gd name="connsiteY67" fmla="*/ 266699 h 1647825"/>
                <a:gd name="connsiteX68" fmla="*/ 342900 w 5243512"/>
                <a:gd name="connsiteY68" fmla="*/ 261937 h 1647825"/>
                <a:gd name="connsiteX69" fmla="*/ 357187 w 5243512"/>
                <a:gd name="connsiteY69" fmla="*/ 209550 h 1647825"/>
                <a:gd name="connsiteX70" fmla="*/ 280987 w 5243512"/>
                <a:gd name="connsiteY70" fmla="*/ 209550 h 1647825"/>
                <a:gd name="connsiteX71" fmla="*/ 276224 w 5243512"/>
                <a:gd name="connsiteY71" fmla="*/ 171450 h 1647825"/>
                <a:gd name="connsiteX72" fmla="*/ 238125 w 5243512"/>
                <a:gd name="connsiteY72" fmla="*/ 166687 h 1647825"/>
                <a:gd name="connsiteX73" fmla="*/ 233362 w 5243512"/>
                <a:gd name="connsiteY73" fmla="*/ 133350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4662 w 5243512"/>
                <a:gd name="connsiteY10" fmla="*/ 1376362 h 1647825"/>
                <a:gd name="connsiteX11" fmla="*/ 2857500 w 5243512"/>
                <a:gd name="connsiteY11" fmla="*/ 1381125 h 1647825"/>
                <a:gd name="connsiteX12" fmla="*/ 2862262 w 5243512"/>
                <a:gd name="connsiteY12" fmla="*/ 1333500 h 1647825"/>
                <a:gd name="connsiteX13" fmla="*/ 2800350 w 5243512"/>
                <a:gd name="connsiteY13" fmla="*/ 1328737 h 1647825"/>
                <a:gd name="connsiteX14" fmla="*/ 2805112 w 5243512"/>
                <a:gd name="connsiteY14" fmla="*/ 1300162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04975 w 5243512"/>
                <a:gd name="connsiteY27" fmla="*/ 1095375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38275 w 5243512"/>
                <a:gd name="connsiteY32" fmla="*/ 1033462 h 1647825"/>
                <a:gd name="connsiteX33" fmla="*/ 1323975 w 5243512"/>
                <a:gd name="connsiteY33" fmla="*/ 1038225 h 1647825"/>
                <a:gd name="connsiteX34" fmla="*/ 1333500 w 5243512"/>
                <a:gd name="connsiteY34" fmla="*/ 990600 h 1647825"/>
                <a:gd name="connsiteX35" fmla="*/ 1247775 w 5243512"/>
                <a:gd name="connsiteY35" fmla="*/ 995362 h 1647825"/>
                <a:gd name="connsiteX36" fmla="*/ 1247775 w 5243512"/>
                <a:gd name="connsiteY36" fmla="*/ 942975 h 1647825"/>
                <a:gd name="connsiteX37" fmla="*/ 1190625 w 5243512"/>
                <a:gd name="connsiteY37" fmla="*/ 947737 h 1647825"/>
                <a:gd name="connsiteX38" fmla="*/ 1200150 w 5243512"/>
                <a:gd name="connsiteY38" fmla="*/ 890587 h 1647825"/>
                <a:gd name="connsiteX39" fmla="*/ 1123950 w 5243512"/>
                <a:gd name="connsiteY39" fmla="*/ 881062 h 1647825"/>
                <a:gd name="connsiteX40" fmla="*/ 1114425 w 5243512"/>
                <a:gd name="connsiteY40" fmla="*/ 82391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33462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23925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3899 w 5243512"/>
                <a:gd name="connsiteY54" fmla="*/ 500062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81025 w 5243512"/>
                <a:gd name="connsiteY57" fmla="*/ 457200 h 1647825"/>
                <a:gd name="connsiteX58" fmla="*/ 600076 w 5243512"/>
                <a:gd name="connsiteY58" fmla="*/ 433387 h 1647825"/>
                <a:gd name="connsiteX59" fmla="*/ 533400 w 5243512"/>
                <a:gd name="connsiteY59" fmla="*/ 428625 h 1647825"/>
                <a:gd name="connsiteX60" fmla="*/ 538163 w 5243512"/>
                <a:gd name="connsiteY60" fmla="*/ 390524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385761 w 5243512"/>
                <a:gd name="connsiteY66" fmla="*/ 300038 h 1647825"/>
                <a:gd name="connsiteX67" fmla="*/ 385762 w 5243512"/>
                <a:gd name="connsiteY67" fmla="*/ 266699 h 1647825"/>
                <a:gd name="connsiteX68" fmla="*/ 342900 w 5243512"/>
                <a:gd name="connsiteY68" fmla="*/ 261937 h 1647825"/>
                <a:gd name="connsiteX69" fmla="*/ 357187 w 5243512"/>
                <a:gd name="connsiteY69" fmla="*/ 209550 h 1647825"/>
                <a:gd name="connsiteX70" fmla="*/ 280987 w 5243512"/>
                <a:gd name="connsiteY70" fmla="*/ 209550 h 1647825"/>
                <a:gd name="connsiteX71" fmla="*/ 276224 w 5243512"/>
                <a:gd name="connsiteY71" fmla="*/ 171450 h 1647825"/>
                <a:gd name="connsiteX72" fmla="*/ 238125 w 5243512"/>
                <a:gd name="connsiteY72" fmla="*/ 166687 h 1647825"/>
                <a:gd name="connsiteX73" fmla="*/ 233362 w 5243512"/>
                <a:gd name="connsiteY73" fmla="*/ 133350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4662 w 5243512"/>
                <a:gd name="connsiteY10" fmla="*/ 1376362 h 1647825"/>
                <a:gd name="connsiteX11" fmla="*/ 2857500 w 5243512"/>
                <a:gd name="connsiteY11" fmla="*/ 1381125 h 1647825"/>
                <a:gd name="connsiteX12" fmla="*/ 2862262 w 5243512"/>
                <a:gd name="connsiteY12" fmla="*/ 1333500 h 1647825"/>
                <a:gd name="connsiteX13" fmla="*/ 2800350 w 5243512"/>
                <a:gd name="connsiteY13" fmla="*/ 1328737 h 1647825"/>
                <a:gd name="connsiteX14" fmla="*/ 2805112 w 5243512"/>
                <a:gd name="connsiteY14" fmla="*/ 1300162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04975 w 5243512"/>
                <a:gd name="connsiteY27" fmla="*/ 1095375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38275 w 5243512"/>
                <a:gd name="connsiteY32" fmla="*/ 1033462 h 1647825"/>
                <a:gd name="connsiteX33" fmla="*/ 1323975 w 5243512"/>
                <a:gd name="connsiteY33" fmla="*/ 1038225 h 1647825"/>
                <a:gd name="connsiteX34" fmla="*/ 1333500 w 5243512"/>
                <a:gd name="connsiteY34" fmla="*/ 990600 h 1647825"/>
                <a:gd name="connsiteX35" fmla="*/ 1247775 w 5243512"/>
                <a:gd name="connsiteY35" fmla="*/ 995362 h 1647825"/>
                <a:gd name="connsiteX36" fmla="*/ 1247775 w 5243512"/>
                <a:gd name="connsiteY36" fmla="*/ 942975 h 1647825"/>
                <a:gd name="connsiteX37" fmla="*/ 1190625 w 5243512"/>
                <a:gd name="connsiteY37" fmla="*/ 947737 h 1647825"/>
                <a:gd name="connsiteX38" fmla="*/ 1200150 w 5243512"/>
                <a:gd name="connsiteY38" fmla="*/ 890587 h 1647825"/>
                <a:gd name="connsiteX39" fmla="*/ 1123950 w 5243512"/>
                <a:gd name="connsiteY39" fmla="*/ 881062 h 1647825"/>
                <a:gd name="connsiteX40" fmla="*/ 1114425 w 5243512"/>
                <a:gd name="connsiteY40" fmla="*/ 82391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33462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23925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3899 w 5243512"/>
                <a:gd name="connsiteY54" fmla="*/ 500062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95313 w 5243512"/>
                <a:gd name="connsiteY57" fmla="*/ 461962 h 1647825"/>
                <a:gd name="connsiteX58" fmla="*/ 600076 w 5243512"/>
                <a:gd name="connsiteY58" fmla="*/ 433387 h 1647825"/>
                <a:gd name="connsiteX59" fmla="*/ 533400 w 5243512"/>
                <a:gd name="connsiteY59" fmla="*/ 428625 h 1647825"/>
                <a:gd name="connsiteX60" fmla="*/ 538163 w 5243512"/>
                <a:gd name="connsiteY60" fmla="*/ 390524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385761 w 5243512"/>
                <a:gd name="connsiteY66" fmla="*/ 300038 h 1647825"/>
                <a:gd name="connsiteX67" fmla="*/ 385762 w 5243512"/>
                <a:gd name="connsiteY67" fmla="*/ 266699 h 1647825"/>
                <a:gd name="connsiteX68" fmla="*/ 342900 w 5243512"/>
                <a:gd name="connsiteY68" fmla="*/ 261937 h 1647825"/>
                <a:gd name="connsiteX69" fmla="*/ 357187 w 5243512"/>
                <a:gd name="connsiteY69" fmla="*/ 209550 h 1647825"/>
                <a:gd name="connsiteX70" fmla="*/ 280987 w 5243512"/>
                <a:gd name="connsiteY70" fmla="*/ 209550 h 1647825"/>
                <a:gd name="connsiteX71" fmla="*/ 276224 w 5243512"/>
                <a:gd name="connsiteY71" fmla="*/ 171450 h 1647825"/>
                <a:gd name="connsiteX72" fmla="*/ 238125 w 5243512"/>
                <a:gd name="connsiteY72" fmla="*/ 166687 h 1647825"/>
                <a:gd name="connsiteX73" fmla="*/ 233362 w 5243512"/>
                <a:gd name="connsiteY73" fmla="*/ 133350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4662 w 5243512"/>
                <a:gd name="connsiteY10" fmla="*/ 1376362 h 1647825"/>
                <a:gd name="connsiteX11" fmla="*/ 2857500 w 5243512"/>
                <a:gd name="connsiteY11" fmla="*/ 1381125 h 1647825"/>
                <a:gd name="connsiteX12" fmla="*/ 2862262 w 5243512"/>
                <a:gd name="connsiteY12" fmla="*/ 1333500 h 1647825"/>
                <a:gd name="connsiteX13" fmla="*/ 2800350 w 5243512"/>
                <a:gd name="connsiteY13" fmla="*/ 1328737 h 1647825"/>
                <a:gd name="connsiteX14" fmla="*/ 2805112 w 5243512"/>
                <a:gd name="connsiteY14" fmla="*/ 1300162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04975 w 5243512"/>
                <a:gd name="connsiteY27" fmla="*/ 1095375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23988 w 5243512"/>
                <a:gd name="connsiteY32" fmla="*/ 1028699 h 1647825"/>
                <a:gd name="connsiteX33" fmla="*/ 1323975 w 5243512"/>
                <a:gd name="connsiteY33" fmla="*/ 1038225 h 1647825"/>
                <a:gd name="connsiteX34" fmla="*/ 1333500 w 5243512"/>
                <a:gd name="connsiteY34" fmla="*/ 990600 h 1647825"/>
                <a:gd name="connsiteX35" fmla="*/ 1247775 w 5243512"/>
                <a:gd name="connsiteY35" fmla="*/ 995362 h 1647825"/>
                <a:gd name="connsiteX36" fmla="*/ 1247775 w 5243512"/>
                <a:gd name="connsiteY36" fmla="*/ 942975 h 1647825"/>
                <a:gd name="connsiteX37" fmla="*/ 1190625 w 5243512"/>
                <a:gd name="connsiteY37" fmla="*/ 947737 h 1647825"/>
                <a:gd name="connsiteX38" fmla="*/ 1200150 w 5243512"/>
                <a:gd name="connsiteY38" fmla="*/ 890587 h 1647825"/>
                <a:gd name="connsiteX39" fmla="*/ 1123950 w 5243512"/>
                <a:gd name="connsiteY39" fmla="*/ 881062 h 1647825"/>
                <a:gd name="connsiteX40" fmla="*/ 1114425 w 5243512"/>
                <a:gd name="connsiteY40" fmla="*/ 82391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33462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23925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3899 w 5243512"/>
                <a:gd name="connsiteY54" fmla="*/ 500062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95313 w 5243512"/>
                <a:gd name="connsiteY57" fmla="*/ 461962 h 1647825"/>
                <a:gd name="connsiteX58" fmla="*/ 600076 w 5243512"/>
                <a:gd name="connsiteY58" fmla="*/ 433387 h 1647825"/>
                <a:gd name="connsiteX59" fmla="*/ 533400 w 5243512"/>
                <a:gd name="connsiteY59" fmla="*/ 428625 h 1647825"/>
                <a:gd name="connsiteX60" fmla="*/ 538163 w 5243512"/>
                <a:gd name="connsiteY60" fmla="*/ 390524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385761 w 5243512"/>
                <a:gd name="connsiteY66" fmla="*/ 300038 h 1647825"/>
                <a:gd name="connsiteX67" fmla="*/ 385762 w 5243512"/>
                <a:gd name="connsiteY67" fmla="*/ 266699 h 1647825"/>
                <a:gd name="connsiteX68" fmla="*/ 342900 w 5243512"/>
                <a:gd name="connsiteY68" fmla="*/ 261937 h 1647825"/>
                <a:gd name="connsiteX69" fmla="*/ 357187 w 5243512"/>
                <a:gd name="connsiteY69" fmla="*/ 209550 h 1647825"/>
                <a:gd name="connsiteX70" fmla="*/ 280987 w 5243512"/>
                <a:gd name="connsiteY70" fmla="*/ 209550 h 1647825"/>
                <a:gd name="connsiteX71" fmla="*/ 276224 w 5243512"/>
                <a:gd name="connsiteY71" fmla="*/ 171450 h 1647825"/>
                <a:gd name="connsiteX72" fmla="*/ 238125 w 5243512"/>
                <a:gd name="connsiteY72" fmla="*/ 166687 h 1647825"/>
                <a:gd name="connsiteX73" fmla="*/ 233362 w 5243512"/>
                <a:gd name="connsiteY73" fmla="*/ 133350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4662 w 5243512"/>
                <a:gd name="connsiteY10" fmla="*/ 1376362 h 1647825"/>
                <a:gd name="connsiteX11" fmla="*/ 2857500 w 5243512"/>
                <a:gd name="connsiteY11" fmla="*/ 1381125 h 1647825"/>
                <a:gd name="connsiteX12" fmla="*/ 2862262 w 5243512"/>
                <a:gd name="connsiteY12" fmla="*/ 1333500 h 1647825"/>
                <a:gd name="connsiteX13" fmla="*/ 2800350 w 5243512"/>
                <a:gd name="connsiteY13" fmla="*/ 1328737 h 1647825"/>
                <a:gd name="connsiteX14" fmla="*/ 2805112 w 5243512"/>
                <a:gd name="connsiteY14" fmla="*/ 1300162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04975 w 5243512"/>
                <a:gd name="connsiteY27" fmla="*/ 1095375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23988 w 5243512"/>
                <a:gd name="connsiteY32" fmla="*/ 1028699 h 1647825"/>
                <a:gd name="connsiteX33" fmla="*/ 1352550 w 5243512"/>
                <a:gd name="connsiteY33" fmla="*/ 1033463 h 1647825"/>
                <a:gd name="connsiteX34" fmla="*/ 1333500 w 5243512"/>
                <a:gd name="connsiteY34" fmla="*/ 990600 h 1647825"/>
                <a:gd name="connsiteX35" fmla="*/ 1247775 w 5243512"/>
                <a:gd name="connsiteY35" fmla="*/ 995362 h 1647825"/>
                <a:gd name="connsiteX36" fmla="*/ 1247775 w 5243512"/>
                <a:gd name="connsiteY36" fmla="*/ 942975 h 1647825"/>
                <a:gd name="connsiteX37" fmla="*/ 1190625 w 5243512"/>
                <a:gd name="connsiteY37" fmla="*/ 947737 h 1647825"/>
                <a:gd name="connsiteX38" fmla="*/ 1200150 w 5243512"/>
                <a:gd name="connsiteY38" fmla="*/ 890587 h 1647825"/>
                <a:gd name="connsiteX39" fmla="*/ 1123950 w 5243512"/>
                <a:gd name="connsiteY39" fmla="*/ 881062 h 1647825"/>
                <a:gd name="connsiteX40" fmla="*/ 1114425 w 5243512"/>
                <a:gd name="connsiteY40" fmla="*/ 82391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33462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23925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3899 w 5243512"/>
                <a:gd name="connsiteY54" fmla="*/ 500062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95313 w 5243512"/>
                <a:gd name="connsiteY57" fmla="*/ 461962 h 1647825"/>
                <a:gd name="connsiteX58" fmla="*/ 600076 w 5243512"/>
                <a:gd name="connsiteY58" fmla="*/ 433387 h 1647825"/>
                <a:gd name="connsiteX59" fmla="*/ 533400 w 5243512"/>
                <a:gd name="connsiteY59" fmla="*/ 428625 h 1647825"/>
                <a:gd name="connsiteX60" fmla="*/ 538163 w 5243512"/>
                <a:gd name="connsiteY60" fmla="*/ 390524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385761 w 5243512"/>
                <a:gd name="connsiteY66" fmla="*/ 300038 h 1647825"/>
                <a:gd name="connsiteX67" fmla="*/ 385762 w 5243512"/>
                <a:gd name="connsiteY67" fmla="*/ 266699 h 1647825"/>
                <a:gd name="connsiteX68" fmla="*/ 342900 w 5243512"/>
                <a:gd name="connsiteY68" fmla="*/ 261937 h 1647825"/>
                <a:gd name="connsiteX69" fmla="*/ 357187 w 5243512"/>
                <a:gd name="connsiteY69" fmla="*/ 209550 h 1647825"/>
                <a:gd name="connsiteX70" fmla="*/ 280987 w 5243512"/>
                <a:gd name="connsiteY70" fmla="*/ 209550 h 1647825"/>
                <a:gd name="connsiteX71" fmla="*/ 276224 w 5243512"/>
                <a:gd name="connsiteY71" fmla="*/ 171450 h 1647825"/>
                <a:gd name="connsiteX72" fmla="*/ 238125 w 5243512"/>
                <a:gd name="connsiteY72" fmla="*/ 166687 h 1647825"/>
                <a:gd name="connsiteX73" fmla="*/ 233362 w 5243512"/>
                <a:gd name="connsiteY73" fmla="*/ 133350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4662 w 5243512"/>
                <a:gd name="connsiteY10" fmla="*/ 1376362 h 1647825"/>
                <a:gd name="connsiteX11" fmla="*/ 2857500 w 5243512"/>
                <a:gd name="connsiteY11" fmla="*/ 1381125 h 1647825"/>
                <a:gd name="connsiteX12" fmla="*/ 2862262 w 5243512"/>
                <a:gd name="connsiteY12" fmla="*/ 1333500 h 1647825"/>
                <a:gd name="connsiteX13" fmla="*/ 2800350 w 5243512"/>
                <a:gd name="connsiteY13" fmla="*/ 1328737 h 1647825"/>
                <a:gd name="connsiteX14" fmla="*/ 2805112 w 5243512"/>
                <a:gd name="connsiteY14" fmla="*/ 1300162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04975 w 5243512"/>
                <a:gd name="connsiteY27" fmla="*/ 1095375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23988 w 5243512"/>
                <a:gd name="connsiteY32" fmla="*/ 1028699 h 1647825"/>
                <a:gd name="connsiteX33" fmla="*/ 1328737 w 5243512"/>
                <a:gd name="connsiteY33" fmla="*/ 1028700 h 1647825"/>
                <a:gd name="connsiteX34" fmla="*/ 1333500 w 5243512"/>
                <a:gd name="connsiteY34" fmla="*/ 990600 h 1647825"/>
                <a:gd name="connsiteX35" fmla="*/ 1247775 w 5243512"/>
                <a:gd name="connsiteY35" fmla="*/ 995362 h 1647825"/>
                <a:gd name="connsiteX36" fmla="*/ 1247775 w 5243512"/>
                <a:gd name="connsiteY36" fmla="*/ 942975 h 1647825"/>
                <a:gd name="connsiteX37" fmla="*/ 1190625 w 5243512"/>
                <a:gd name="connsiteY37" fmla="*/ 947737 h 1647825"/>
                <a:gd name="connsiteX38" fmla="*/ 1200150 w 5243512"/>
                <a:gd name="connsiteY38" fmla="*/ 890587 h 1647825"/>
                <a:gd name="connsiteX39" fmla="*/ 1123950 w 5243512"/>
                <a:gd name="connsiteY39" fmla="*/ 881062 h 1647825"/>
                <a:gd name="connsiteX40" fmla="*/ 1114425 w 5243512"/>
                <a:gd name="connsiteY40" fmla="*/ 82391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33462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23925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3899 w 5243512"/>
                <a:gd name="connsiteY54" fmla="*/ 500062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95313 w 5243512"/>
                <a:gd name="connsiteY57" fmla="*/ 461962 h 1647825"/>
                <a:gd name="connsiteX58" fmla="*/ 600076 w 5243512"/>
                <a:gd name="connsiteY58" fmla="*/ 433387 h 1647825"/>
                <a:gd name="connsiteX59" fmla="*/ 533400 w 5243512"/>
                <a:gd name="connsiteY59" fmla="*/ 428625 h 1647825"/>
                <a:gd name="connsiteX60" fmla="*/ 538163 w 5243512"/>
                <a:gd name="connsiteY60" fmla="*/ 390524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385761 w 5243512"/>
                <a:gd name="connsiteY66" fmla="*/ 300038 h 1647825"/>
                <a:gd name="connsiteX67" fmla="*/ 385762 w 5243512"/>
                <a:gd name="connsiteY67" fmla="*/ 266699 h 1647825"/>
                <a:gd name="connsiteX68" fmla="*/ 342900 w 5243512"/>
                <a:gd name="connsiteY68" fmla="*/ 261937 h 1647825"/>
                <a:gd name="connsiteX69" fmla="*/ 357187 w 5243512"/>
                <a:gd name="connsiteY69" fmla="*/ 209550 h 1647825"/>
                <a:gd name="connsiteX70" fmla="*/ 280987 w 5243512"/>
                <a:gd name="connsiteY70" fmla="*/ 209550 h 1647825"/>
                <a:gd name="connsiteX71" fmla="*/ 276224 w 5243512"/>
                <a:gd name="connsiteY71" fmla="*/ 171450 h 1647825"/>
                <a:gd name="connsiteX72" fmla="*/ 238125 w 5243512"/>
                <a:gd name="connsiteY72" fmla="*/ 166687 h 1647825"/>
                <a:gd name="connsiteX73" fmla="*/ 233362 w 5243512"/>
                <a:gd name="connsiteY73" fmla="*/ 133350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4662 w 5243512"/>
                <a:gd name="connsiteY10" fmla="*/ 1376362 h 1647825"/>
                <a:gd name="connsiteX11" fmla="*/ 2857500 w 5243512"/>
                <a:gd name="connsiteY11" fmla="*/ 1381125 h 1647825"/>
                <a:gd name="connsiteX12" fmla="*/ 2862262 w 5243512"/>
                <a:gd name="connsiteY12" fmla="*/ 1333500 h 1647825"/>
                <a:gd name="connsiteX13" fmla="*/ 2805112 w 5243512"/>
                <a:gd name="connsiteY13" fmla="*/ 1338262 h 1647825"/>
                <a:gd name="connsiteX14" fmla="*/ 2805112 w 5243512"/>
                <a:gd name="connsiteY14" fmla="*/ 1300162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04975 w 5243512"/>
                <a:gd name="connsiteY27" fmla="*/ 1095375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23988 w 5243512"/>
                <a:gd name="connsiteY32" fmla="*/ 1028699 h 1647825"/>
                <a:gd name="connsiteX33" fmla="*/ 1328737 w 5243512"/>
                <a:gd name="connsiteY33" fmla="*/ 1028700 h 1647825"/>
                <a:gd name="connsiteX34" fmla="*/ 1333500 w 5243512"/>
                <a:gd name="connsiteY34" fmla="*/ 990600 h 1647825"/>
                <a:gd name="connsiteX35" fmla="*/ 1247775 w 5243512"/>
                <a:gd name="connsiteY35" fmla="*/ 995362 h 1647825"/>
                <a:gd name="connsiteX36" fmla="*/ 1247775 w 5243512"/>
                <a:gd name="connsiteY36" fmla="*/ 942975 h 1647825"/>
                <a:gd name="connsiteX37" fmla="*/ 1190625 w 5243512"/>
                <a:gd name="connsiteY37" fmla="*/ 947737 h 1647825"/>
                <a:gd name="connsiteX38" fmla="*/ 1200150 w 5243512"/>
                <a:gd name="connsiteY38" fmla="*/ 890587 h 1647825"/>
                <a:gd name="connsiteX39" fmla="*/ 1123950 w 5243512"/>
                <a:gd name="connsiteY39" fmla="*/ 881062 h 1647825"/>
                <a:gd name="connsiteX40" fmla="*/ 1114425 w 5243512"/>
                <a:gd name="connsiteY40" fmla="*/ 82391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33462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23925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3899 w 5243512"/>
                <a:gd name="connsiteY54" fmla="*/ 500062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95313 w 5243512"/>
                <a:gd name="connsiteY57" fmla="*/ 461962 h 1647825"/>
                <a:gd name="connsiteX58" fmla="*/ 600076 w 5243512"/>
                <a:gd name="connsiteY58" fmla="*/ 433387 h 1647825"/>
                <a:gd name="connsiteX59" fmla="*/ 533400 w 5243512"/>
                <a:gd name="connsiteY59" fmla="*/ 428625 h 1647825"/>
                <a:gd name="connsiteX60" fmla="*/ 538163 w 5243512"/>
                <a:gd name="connsiteY60" fmla="*/ 390524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385761 w 5243512"/>
                <a:gd name="connsiteY66" fmla="*/ 300038 h 1647825"/>
                <a:gd name="connsiteX67" fmla="*/ 385762 w 5243512"/>
                <a:gd name="connsiteY67" fmla="*/ 266699 h 1647825"/>
                <a:gd name="connsiteX68" fmla="*/ 342900 w 5243512"/>
                <a:gd name="connsiteY68" fmla="*/ 261937 h 1647825"/>
                <a:gd name="connsiteX69" fmla="*/ 357187 w 5243512"/>
                <a:gd name="connsiteY69" fmla="*/ 209550 h 1647825"/>
                <a:gd name="connsiteX70" fmla="*/ 280987 w 5243512"/>
                <a:gd name="connsiteY70" fmla="*/ 209550 h 1647825"/>
                <a:gd name="connsiteX71" fmla="*/ 276224 w 5243512"/>
                <a:gd name="connsiteY71" fmla="*/ 171450 h 1647825"/>
                <a:gd name="connsiteX72" fmla="*/ 238125 w 5243512"/>
                <a:gd name="connsiteY72" fmla="*/ 166687 h 1647825"/>
                <a:gd name="connsiteX73" fmla="*/ 233362 w 5243512"/>
                <a:gd name="connsiteY73" fmla="*/ 133350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4662 w 5243512"/>
                <a:gd name="connsiteY10" fmla="*/ 1376362 h 1647825"/>
                <a:gd name="connsiteX11" fmla="*/ 2857500 w 5243512"/>
                <a:gd name="connsiteY11" fmla="*/ 1381125 h 1647825"/>
                <a:gd name="connsiteX12" fmla="*/ 2862262 w 5243512"/>
                <a:gd name="connsiteY12" fmla="*/ 1333500 h 1647825"/>
                <a:gd name="connsiteX13" fmla="*/ 2805112 w 5243512"/>
                <a:gd name="connsiteY13" fmla="*/ 1338262 h 1647825"/>
                <a:gd name="connsiteX14" fmla="*/ 2805112 w 5243512"/>
                <a:gd name="connsiteY14" fmla="*/ 1300162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04975 w 5243512"/>
                <a:gd name="connsiteY27" fmla="*/ 1095375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23988 w 5243512"/>
                <a:gd name="connsiteY32" fmla="*/ 1028699 h 1647825"/>
                <a:gd name="connsiteX33" fmla="*/ 1328737 w 5243512"/>
                <a:gd name="connsiteY33" fmla="*/ 1028700 h 1647825"/>
                <a:gd name="connsiteX34" fmla="*/ 1333500 w 5243512"/>
                <a:gd name="connsiteY34" fmla="*/ 990600 h 1647825"/>
                <a:gd name="connsiteX35" fmla="*/ 1247775 w 5243512"/>
                <a:gd name="connsiteY35" fmla="*/ 995362 h 1647825"/>
                <a:gd name="connsiteX36" fmla="*/ 1247775 w 5243512"/>
                <a:gd name="connsiteY36" fmla="*/ 942975 h 1647825"/>
                <a:gd name="connsiteX37" fmla="*/ 1190625 w 5243512"/>
                <a:gd name="connsiteY37" fmla="*/ 947737 h 1647825"/>
                <a:gd name="connsiteX38" fmla="*/ 1200150 w 5243512"/>
                <a:gd name="connsiteY38" fmla="*/ 890587 h 1647825"/>
                <a:gd name="connsiteX39" fmla="*/ 1123950 w 5243512"/>
                <a:gd name="connsiteY39" fmla="*/ 881062 h 1647825"/>
                <a:gd name="connsiteX40" fmla="*/ 1114425 w 5243512"/>
                <a:gd name="connsiteY40" fmla="*/ 82391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33462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23925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3899 w 5243512"/>
                <a:gd name="connsiteY54" fmla="*/ 500062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95313 w 5243512"/>
                <a:gd name="connsiteY57" fmla="*/ 461962 h 1647825"/>
                <a:gd name="connsiteX58" fmla="*/ 600076 w 5243512"/>
                <a:gd name="connsiteY58" fmla="*/ 433387 h 1647825"/>
                <a:gd name="connsiteX59" fmla="*/ 533400 w 5243512"/>
                <a:gd name="connsiteY59" fmla="*/ 428625 h 1647825"/>
                <a:gd name="connsiteX60" fmla="*/ 538163 w 5243512"/>
                <a:gd name="connsiteY60" fmla="*/ 390524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385761 w 5243512"/>
                <a:gd name="connsiteY66" fmla="*/ 300038 h 1647825"/>
                <a:gd name="connsiteX67" fmla="*/ 385762 w 5243512"/>
                <a:gd name="connsiteY67" fmla="*/ 266699 h 1647825"/>
                <a:gd name="connsiteX68" fmla="*/ 342900 w 5243512"/>
                <a:gd name="connsiteY68" fmla="*/ 261937 h 1647825"/>
                <a:gd name="connsiteX69" fmla="*/ 347662 w 5243512"/>
                <a:gd name="connsiteY69" fmla="*/ 209550 h 1647825"/>
                <a:gd name="connsiteX70" fmla="*/ 280987 w 5243512"/>
                <a:gd name="connsiteY70" fmla="*/ 209550 h 1647825"/>
                <a:gd name="connsiteX71" fmla="*/ 276224 w 5243512"/>
                <a:gd name="connsiteY71" fmla="*/ 171450 h 1647825"/>
                <a:gd name="connsiteX72" fmla="*/ 238125 w 5243512"/>
                <a:gd name="connsiteY72" fmla="*/ 166687 h 1647825"/>
                <a:gd name="connsiteX73" fmla="*/ 233362 w 5243512"/>
                <a:gd name="connsiteY73" fmla="*/ 133350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4662 w 5243512"/>
                <a:gd name="connsiteY10" fmla="*/ 1376362 h 1647825"/>
                <a:gd name="connsiteX11" fmla="*/ 2857500 w 5243512"/>
                <a:gd name="connsiteY11" fmla="*/ 1381125 h 1647825"/>
                <a:gd name="connsiteX12" fmla="*/ 2862262 w 5243512"/>
                <a:gd name="connsiteY12" fmla="*/ 1333500 h 1647825"/>
                <a:gd name="connsiteX13" fmla="*/ 2805112 w 5243512"/>
                <a:gd name="connsiteY13" fmla="*/ 1338262 h 1647825"/>
                <a:gd name="connsiteX14" fmla="*/ 2805112 w 5243512"/>
                <a:gd name="connsiteY14" fmla="*/ 1300162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04975 w 5243512"/>
                <a:gd name="connsiteY27" fmla="*/ 1095375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23988 w 5243512"/>
                <a:gd name="connsiteY32" fmla="*/ 1028699 h 1647825"/>
                <a:gd name="connsiteX33" fmla="*/ 1328737 w 5243512"/>
                <a:gd name="connsiteY33" fmla="*/ 1028700 h 1647825"/>
                <a:gd name="connsiteX34" fmla="*/ 1333500 w 5243512"/>
                <a:gd name="connsiteY34" fmla="*/ 990600 h 1647825"/>
                <a:gd name="connsiteX35" fmla="*/ 1247775 w 5243512"/>
                <a:gd name="connsiteY35" fmla="*/ 995362 h 1647825"/>
                <a:gd name="connsiteX36" fmla="*/ 1247775 w 5243512"/>
                <a:gd name="connsiteY36" fmla="*/ 942975 h 1647825"/>
                <a:gd name="connsiteX37" fmla="*/ 1190625 w 5243512"/>
                <a:gd name="connsiteY37" fmla="*/ 947737 h 1647825"/>
                <a:gd name="connsiteX38" fmla="*/ 1200150 w 5243512"/>
                <a:gd name="connsiteY38" fmla="*/ 890587 h 1647825"/>
                <a:gd name="connsiteX39" fmla="*/ 1123950 w 5243512"/>
                <a:gd name="connsiteY39" fmla="*/ 881062 h 1647825"/>
                <a:gd name="connsiteX40" fmla="*/ 1114425 w 5243512"/>
                <a:gd name="connsiteY40" fmla="*/ 82391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33462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14400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3899 w 5243512"/>
                <a:gd name="connsiteY54" fmla="*/ 500062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95313 w 5243512"/>
                <a:gd name="connsiteY57" fmla="*/ 461962 h 1647825"/>
                <a:gd name="connsiteX58" fmla="*/ 600076 w 5243512"/>
                <a:gd name="connsiteY58" fmla="*/ 433387 h 1647825"/>
                <a:gd name="connsiteX59" fmla="*/ 533400 w 5243512"/>
                <a:gd name="connsiteY59" fmla="*/ 428625 h 1647825"/>
                <a:gd name="connsiteX60" fmla="*/ 538163 w 5243512"/>
                <a:gd name="connsiteY60" fmla="*/ 390524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385761 w 5243512"/>
                <a:gd name="connsiteY66" fmla="*/ 300038 h 1647825"/>
                <a:gd name="connsiteX67" fmla="*/ 385762 w 5243512"/>
                <a:gd name="connsiteY67" fmla="*/ 266699 h 1647825"/>
                <a:gd name="connsiteX68" fmla="*/ 342900 w 5243512"/>
                <a:gd name="connsiteY68" fmla="*/ 261937 h 1647825"/>
                <a:gd name="connsiteX69" fmla="*/ 347662 w 5243512"/>
                <a:gd name="connsiteY69" fmla="*/ 209550 h 1647825"/>
                <a:gd name="connsiteX70" fmla="*/ 280987 w 5243512"/>
                <a:gd name="connsiteY70" fmla="*/ 209550 h 1647825"/>
                <a:gd name="connsiteX71" fmla="*/ 276224 w 5243512"/>
                <a:gd name="connsiteY71" fmla="*/ 171450 h 1647825"/>
                <a:gd name="connsiteX72" fmla="*/ 238125 w 5243512"/>
                <a:gd name="connsiteY72" fmla="*/ 166687 h 1647825"/>
                <a:gd name="connsiteX73" fmla="*/ 233362 w 5243512"/>
                <a:gd name="connsiteY73" fmla="*/ 133350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4662 w 5243512"/>
                <a:gd name="connsiteY10" fmla="*/ 1376362 h 1647825"/>
                <a:gd name="connsiteX11" fmla="*/ 2857500 w 5243512"/>
                <a:gd name="connsiteY11" fmla="*/ 1381125 h 1647825"/>
                <a:gd name="connsiteX12" fmla="*/ 2862262 w 5243512"/>
                <a:gd name="connsiteY12" fmla="*/ 1333500 h 1647825"/>
                <a:gd name="connsiteX13" fmla="*/ 2805112 w 5243512"/>
                <a:gd name="connsiteY13" fmla="*/ 1338262 h 1647825"/>
                <a:gd name="connsiteX14" fmla="*/ 2805112 w 5243512"/>
                <a:gd name="connsiteY14" fmla="*/ 1300162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04975 w 5243512"/>
                <a:gd name="connsiteY27" fmla="*/ 1095375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23988 w 5243512"/>
                <a:gd name="connsiteY32" fmla="*/ 1028699 h 1647825"/>
                <a:gd name="connsiteX33" fmla="*/ 1328737 w 5243512"/>
                <a:gd name="connsiteY33" fmla="*/ 1028700 h 1647825"/>
                <a:gd name="connsiteX34" fmla="*/ 1333500 w 5243512"/>
                <a:gd name="connsiteY34" fmla="*/ 990600 h 1647825"/>
                <a:gd name="connsiteX35" fmla="*/ 1247775 w 5243512"/>
                <a:gd name="connsiteY35" fmla="*/ 995362 h 1647825"/>
                <a:gd name="connsiteX36" fmla="*/ 1247775 w 5243512"/>
                <a:gd name="connsiteY36" fmla="*/ 942975 h 1647825"/>
                <a:gd name="connsiteX37" fmla="*/ 1190625 w 5243512"/>
                <a:gd name="connsiteY37" fmla="*/ 947737 h 1647825"/>
                <a:gd name="connsiteX38" fmla="*/ 1200150 w 5243512"/>
                <a:gd name="connsiteY38" fmla="*/ 890587 h 1647825"/>
                <a:gd name="connsiteX39" fmla="*/ 1123950 w 5243512"/>
                <a:gd name="connsiteY39" fmla="*/ 881062 h 1647825"/>
                <a:gd name="connsiteX40" fmla="*/ 1114425 w 5243512"/>
                <a:gd name="connsiteY40" fmla="*/ 82391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23937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14400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3899 w 5243512"/>
                <a:gd name="connsiteY54" fmla="*/ 500062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95313 w 5243512"/>
                <a:gd name="connsiteY57" fmla="*/ 461962 h 1647825"/>
                <a:gd name="connsiteX58" fmla="*/ 600076 w 5243512"/>
                <a:gd name="connsiteY58" fmla="*/ 433387 h 1647825"/>
                <a:gd name="connsiteX59" fmla="*/ 533400 w 5243512"/>
                <a:gd name="connsiteY59" fmla="*/ 428625 h 1647825"/>
                <a:gd name="connsiteX60" fmla="*/ 538163 w 5243512"/>
                <a:gd name="connsiteY60" fmla="*/ 390524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385761 w 5243512"/>
                <a:gd name="connsiteY66" fmla="*/ 300038 h 1647825"/>
                <a:gd name="connsiteX67" fmla="*/ 385762 w 5243512"/>
                <a:gd name="connsiteY67" fmla="*/ 266699 h 1647825"/>
                <a:gd name="connsiteX68" fmla="*/ 342900 w 5243512"/>
                <a:gd name="connsiteY68" fmla="*/ 261937 h 1647825"/>
                <a:gd name="connsiteX69" fmla="*/ 347662 w 5243512"/>
                <a:gd name="connsiteY69" fmla="*/ 209550 h 1647825"/>
                <a:gd name="connsiteX70" fmla="*/ 280987 w 5243512"/>
                <a:gd name="connsiteY70" fmla="*/ 209550 h 1647825"/>
                <a:gd name="connsiteX71" fmla="*/ 276224 w 5243512"/>
                <a:gd name="connsiteY71" fmla="*/ 171450 h 1647825"/>
                <a:gd name="connsiteX72" fmla="*/ 238125 w 5243512"/>
                <a:gd name="connsiteY72" fmla="*/ 166687 h 1647825"/>
                <a:gd name="connsiteX73" fmla="*/ 233362 w 5243512"/>
                <a:gd name="connsiteY73" fmla="*/ 133350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4662 w 5243512"/>
                <a:gd name="connsiteY10" fmla="*/ 1376362 h 1647825"/>
                <a:gd name="connsiteX11" fmla="*/ 2857500 w 5243512"/>
                <a:gd name="connsiteY11" fmla="*/ 1381125 h 1647825"/>
                <a:gd name="connsiteX12" fmla="*/ 2862262 w 5243512"/>
                <a:gd name="connsiteY12" fmla="*/ 1333500 h 1647825"/>
                <a:gd name="connsiteX13" fmla="*/ 2805112 w 5243512"/>
                <a:gd name="connsiteY13" fmla="*/ 1338262 h 1647825"/>
                <a:gd name="connsiteX14" fmla="*/ 2805112 w 5243512"/>
                <a:gd name="connsiteY14" fmla="*/ 1300162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04975 w 5243512"/>
                <a:gd name="connsiteY27" fmla="*/ 1095375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23988 w 5243512"/>
                <a:gd name="connsiteY32" fmla="*/ 1028699 h 1647825"/>
                <a:gd name="connsiteX33" fmla="*/ 1328737 w 5243512"/>
                <a:gd name="connsiteY33" fmla="*/ 1028700 h 1647825"/>
                <a:gd name="connsiteX34" fmla="*/ 1333500 w 5243512"/>
                <a:gd name="connsiteY34" fmla="*/ 990600 h 1647825"/>
                <a:gd name="connsiteX35" fmla="*/ 1247775 w 5243512"/>
                <a:gd name="connsiteY35" fmla="*/ 995362 h 1647825"/>
                <a:gd name="connsiteX36" fmla="*/ 1247775 w 5243512"/>
                <a:gd name="connsiteY36" fmla="*/ 942975 h 1647825"/>
                <a:gd name="connsiteX37" fmla="*/ 1190625 w 5243512"/>
                <a:gd name="connsiteY37" fmla="*/ 947737 h 1647825"/>
                <a:gd name="connsiteX38" fmla="*/ 1200150 w 5243512"/>
                <a:gd name="connsiteY38" fmla="*/ 890587 h 1647825"/>
                <a:gd name="connsiteX39" fmla="*/ 1123950 w 5243512"/>
                <a:gd name="connsiteY39" fmla="*/ 881062 h 1647825"/>
                <a:gd name="connsiteX40" fmla="*/ 1126262 w 5243512"/>
                <a:gd name="connsiteY40" fmla="*/ 82687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23937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14400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3899 w 5243512"/>
                <a:gd name="connsiteY54" fmla="*/ 500062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95313 w 5243512"/>
                <a:gd name="connsiteY57" fmla="*/ 461962 h 1647825"/>
                <a:gd name="connsiteX58" fmla="*/ 600076 w 5243512"/>
                <a:gd name="connsiteY58" fmla="*/ 433387 h 1647825"/>
                <a:gd name="connsiteX59" fmla="*/ 533400 w 5243512"/>
                <a:gd name="connsiteY59" fmla="*/ 428625 h 1647825"/>
                <a:gd name="connsiteX60" fmla="*/ 538163 w 5243512"/>
                <a:gd name="connsiteY60" fmla="*/ 390524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385761 w 5243512"/>
                <a:gd name="connsiteY66" fmla="*/ 300038 h 1647825"/>
                <a:gd name="connsiteX67" fmla="*/ 385762 w 5243512"/>
                <a:gd name="connsiteY67" fmla="*/ 266699 h 1647825"/>
                <a:gd name="connsiteX68" fmla="*/ 342900 w 5243512"/>
                <a:gd name="connsiteY68" fmla="*/ 261937 h 1647825"/>
                <a:gd name="connsiteX69" fmla="*/ 347662 w 5243512"/>
                <a:gd name="connsiteY69" fmla="*/ 209550 h 1647825"/>
                <a:gd name="connsiteX70" fmla="*/ 280987 w 5243512"/>
                <a:gd name="connsiteY70" fmla="*/ 209550 h 1647825"/>
                <a:gd name="connsiteX71" fmla="*/ 276224 w 5243512"/>
                <a:gd name="connsiteY71" fmla="*/ 171450 h 1647825"/>
                <a:gd name="connsiteX72" fmla="*/ 238125 w 5243512"/>
                <a:gd name="connsiteY72" fmla="*/ 166687 h 1647825"/>
                <a:gd name="connsiteX73" fmla="*/ 233362 w 5243512"/>
                <a:gd name="connsiteY73" fmla="*/ 133350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4662 w 5243512"/>
                <a:gd name="connsiteY10" fmla="*/ 1376362 h 1647825"/>
                <a:gd name="connsiteX11" fmla="*/ 2857500 w 5243512"/>
                <a:gd name="connsiteY11" fmla="*/ 1381125 h 1647825"/>
                <a:gd name="connsiteX12" fmla="*/ 2862262 w 5243512"/>
                <a:gd name="connsiteY12" fmla="*/ 1333500 h 1647825"/>
                <a:gd name="connsiteX13" fmla="*/ 2805112 w 5243512"/>
                <a:gd name="connsiteY13" fmla="*/ 1338262 h 1647825"/>
                <a:gd name="connsiteX14" fmla="*/ 2805112 w 5243512"/>
                <a:gd name="connsiteY14" fmla="*/ 1300162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04975 w 5243512"/>
                <a:gd name="connsiteY27" fmla="*/ 1095375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23988 w 5243512"/>
                <a:gd name="connsiteY32" fmla="*/ 1028699 h 1647825"/>
                <a:gd name="connsiteX33" fmla="*/ 1328737 w 5243512"/>
                <a:gd name="connsiteY33" fmla="*/ 1028700 h 1647825"/>
                <a:gd name="connsiteX34" fmla="*/ 1333500 w 5243512"/>
                <a:gd name="connsiteY34" fmla="*/ 990600 h 1647825"/>
                <a:gd name="connsiteX35" fmla="*/ 1247775 w 5243512"/>
                <a:gd name="connsiteY35" fmla="*/ 995362 h 1647825"/>
                <a:gd name="connsiteX36" fmla="*/ 1247775 w 5243512"/>
                <a:gd name="connsiteY36" fmla="*/ 942975 h 1647825"/>
                <a:gd name="connsiteX37" fmla="*/ 1190625 w 5243512"/>
                <a:gd name="connsiteY37" fmla="*/ 947737 h 1647825"/>
                <a:gd name="connsiteX38" fmla="*/ 1179435 w 5243512"/>
                <a:gd name="connsiteY38" fmla="*/ 884669 h 1647825"/>
                <a:gd name="connsiteX39" fmla="*/ 1123950 w 5243512"/>
                <a:gd name="connsiteY39" fmla="*/ 881062 h 1647825"/>
                <a:gd name="connsiteX40" fmla="*/ 1126262 w 5243512"/>
                <a:gd name="connsiteY40" fmla="*/ 82687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23937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14400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3899 w 5243512"/>
                <a:gd name="connsiteY54" fmla="*/ 500062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95313 w 5243512"/>
                <a:gd name="connsiteY57" fmla="*/ 461962 h 1647825"/>
                <a:gd name="connsiteX58" fmla="*/ 600076 w 5243512"/>
                <a:gd name="connsiteY58" fmla="*/ 433387 h 1647825"/>
                <a:gd name="connsiteX59" fmla="*/ 533400 w 5243512"/>
                <a:gd name="connsiteY59" fmla="*/ 428625 h 1647825"/>
                <a:gd name="connsiteX60" fmla="*/ 538163 w 5243512"/>
                <a:gd name="connsiteY60" fmla="*/ 390524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385761 w 5243512"/>
                <a:gd name="connsiteY66" fmla="*/ 300038 h 1647825"/>
                <a:gd name="connsiteX67" fmla="*/ 385762 w 5243512"/>
                <a:gd name="connsiteY67" fmla="*/ 266699 h 1647825"/>
                <a:gd name="connsiteX68" fmla="*/ 342900 w 5243512"/>
                <a:gd name="connsiteY68" fmla="*/ 261937 h 1647825"/>
                <a:gd name="connsiteX69" fmla="*/ 347662 w 5243512"/>
                <a:gd name="connsiteY69" fmla="*/ 209550 h 1647825"/>
                <a:gd name="connsiteX70" fmla="*/ 280987 w 5243512"/>
                <a:gd name="connsiteY70" fmla="*/ 209550 h 1647825"/>
                <a:gd name="connsiteX71" fmla="*/ 276224 w 5243512"/>
                <a:gd name="connsiteY71" fmla="*/ 171450 h 1647825"/>
                <a:gd name="connsiteX72" fmla="*/ 238125 w 5243512"/>
                <a:gd name="connsiteY72" fmla="*/ 166687 h 1647825"/>
                <a:gd name="connsiteX73" fmla="*/ 233362 w 5243512"/>
                <a:gd name="connsiteY73" fmla="*/ 133350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4662 w 5243512"/>
                <a:gd name="connsiteY10" fmla="*/ 1376362 h 1647825"/>
                <a:gd name="connsiteX11" fmla="*/ 2857500 w 5243512"/>
                <a:gd name="connsiteY11" fmla="*/ 1381125 h 1647825"/>
                <a:gd name="connsiteX12" fmla="*/ 2862262 w 5243512"/>
                <a:gd name="connsiteY12" fmla="*/ 1333500 h 1647825"/>
                <a:gd name="connsiteX13" fmla="*/ 2805112 w 5243512"/>
                <a:gd name="connsiteY13" fmla="*/ 1338262 h 1647825"/>
                <a:gd name="connsiteX14" fmla="*/ 2805112 w 5243512"/>
                <a:gd name="connsiteY14" fmla="*/ 1300162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04975 w 5243512"/>
                <a:gd name="connsiteY27" fmla="*/ 1095375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23988 w 5243512"/>
                <a:gd name="connsiteY32" fmla="*/ 1028699 h 1647825"/>
                <a:gd name="connsiteX33" fmla="*/ 1328737 w 5243512"/>
                <a:gd name="connsiteY33" fmla="*/ 1028700 h 1647825"/>
                <a:gd name="connsiteX34" fmla="*/ 1333500 w 5243512"/>
                <a:gd name="connsiteY34" fmla="*/ 990600 h 1647825"/>
                <a:gd name="connsiteX35" fmla="*/ 1247775 w 5243512"/>
                <a:gd name="connsiteY35" fmla="*/ 995362 h 1647825"/>
                <a:gd name="connsiteX36" fmla="*/ 1247775 w 5243512"/>
                <a:gd name="connsiteY36" fmla="*/ 942975 h 1647825"/>
                <a:gd name="connsiteX37" fmla="*/ 1190625 w 5243512"/>
                <a:gd name="connsiteY37" fmla="*/ 947737 h 1647825"/>
                <a:gd name="connsiteX38" fmla="*/ 1188312 w 5243512"/>
                <a:gd name="connsiteY38" fmla="*/ 884669 h 1647825"/>
                <a:gd name="connsiteX39" fmla="*/ 1123950 w 5243512"/>
                <a:gd name="connsiteY39" fmla="*/ 881062 h 1647825"/>
                <a:gd name="connsiteX40" fmla="*/ 1126262 w 5243512"/>
                <a:gd name="connsiteY40" fmla="*/ 82687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23937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14400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3899 w 5243512"/>
                <a:gd name="connsiteY54" fmla="*/ 500062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95313 w 5243512"/>
                <a:gd name="connsiteY57" fmla="*/ 461962 h 1647825"/>
                <a:gd name="connsiteX58" fmla="*/ 600076 w 5243512"/>
                <a:gd name="connsiteY58" fmla="*/ 433387 h 1647825"/>
                <a:gd name="connsiteX59" fmla="*/ 533400 w 5243512"/>
                <a:gd name="connsiteY59" fmla="*/ 428625 h 1647825"/>
                <a:gd name="connsiteX60" fmla="*/ 538163 w 5243512"/>
                <a:gd name="connsiteY60" fmla="*/ 390524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385761 w 5243512"/>
                <a:gd name="connsiteY66" fmla="*/ 300038 h 1647825"/>
                <a:gd name="connsiteX67" fmla="*/ 385762 w 5243512"/>
                <a:gd name="connsiteY67" fmla="*/ 266699 h 1647825"/>
                <a:gd name="connsiteX68" fmla="*/ 342900 w 5243512"/>
                <a:gd name="connsiteY68" fmla="*/ 261937 h 1647825"/>
                <a:gd name="connsiteX69" fmla="*/ 347662 w 5243512"/>
                <a:gd name="connsiteY69" fmla="*/ 209550 h 1647825"/>
                <a:gd name="connsiteX70" fmla="*/ 280987 w 5243512"/>
                <a:gd name="connsiteY70" fmla="*/ 209550 h 1647825"/>
                <a:gd name="connsiteX71" fmla="*/ 276224 w 5243512"/>
                <a:gd name="connsiteY71" fmla="*/ 171450 h 1647825"/>
                <a:gd name="connsiteX72" fmla="*/ 238125 w 5243512"/>
                <a:gd name="connsiteY72" fmla="*/ 166687 h 1647825"/>
                <a:gd name="connsiteX73" fmla="*/ 233362 w 5243512"/>
                <a:gd name="connsiteY73" fmla="*/ 133350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4662 w 5243512"/>
                <a:gd name="connsiteY10" fmla="*/ 1376362 h 1647825"/>
                <a:gd name="connsiteX11" fmla="*/ 2857500 w 5243512"/>
                <a:gd name="connsiteY11" fmla="*/ 1381125 h 1647825"/>
                <a:gd name="connsiteX12" fmla="*/ 2862262 w 5243512"/>
                <a:gd name="connsiteY12" fmla="*/ 1333500 h 1647825"/>
                <a:gd name="connsiteX13" fmla="*/ 2805112 w 5243512"/>
                <a:gd name="connsiteY13" fmla="*/ 1338262 h 1647825"/>
                <a:gd name="connsiteX14" fmla="*/ 2805112 w 5243512"/>
                <a:gd name="connsiteY14" fmla="*/ 1300162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04975 w 5243512"/>
                <a:gd name="connsiteY27" fmla="*/ 1095375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23988 w 5243512"/>
                <a:gd name="connsiteY32" fmla="*/ 1028699 h 1647825"/>
                <a:gd name="connsiteX33" fmla="*/ 1328737 w 5243512"/>
                <a:gd name="connsiteY33" fmla="*/ 1028700 h 1647825"/>
                <a:gd name="connsiteX34" fmla="*/ 1333500 w 5243512"/>
                <a:gd name="connsiteY34" fmla="*/ 990600 h 1647825"/>
                <a:gd name="connsiteX35" fmla="*/ 1247775 w 5243512"/>
                <a:gd name="connsiteY35" fmla="*/ 995362 h 1647825"/>
                <a:gd name="connsiteX36" fmla="*/ 1247775 w 5243512"/>
                <a:gd name="connsiteY36" fmla="*/ 948894 h 1647825"/>
                <a:gd name="connsiteX37" fmla="*/ 1190625 w 5243512"/>
                <a:gd name="connsiteY37" fmla="*/ 947737 h 1647825"/>
                <a:gd name="connsiteX38" fmla="*/ 1188312 w 5243512"/>
                <a:gd name="connsiteY38" fmla="*/ 884669 h 1647825"/>
                <a:gd name="connsiteX39" fmla="*/ 1123950 w 5243512"/>
                <a:gd name="connsiteY39" fmla="*/ 881062 h 1647825"/>
                <a:gd name="connsiteX40" fmla="*/ 1126262 w 5243512"/>
                <a:gd name="connsiteY40" fmla="*/ 82687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23937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14400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3899 w 5243512"/>
                <a:gd name="connsiteY54" fmla="*/ 500062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95313 w 5243512"/>
                <a:gd name="connsiteY57" fmla="*/ 461962 h 1647825"/>
                <a:gd name="connsiteX58" fmla="*/ 600076 w 5243512"/>
                <a:gd name="connsiteY58" fmla="*/ 433387 h 1647825"/>
                <a:gd name="connsiteX59" fmla="*/ 533400 w 5243512"/>
                <a:gd name="connsiteY59" fmla="*/ 428625 h 1647825"/>
                <a:gd name="connsiteX60" fmla="*/ 538163 w 5243512"/>
                <a:gd name="connsiteY60" fmla="*/ 390524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385761 w 5243512"/>
                <a:gd name="connsiteY66" fmla="*/ 300038 h 1647825"/>
                <a:gd name="connsiteX67" fmla="*/ 385762 w 5243512"/>
                <a:gd name="connsiteY67" fmla="*/ 266699 h 1647825"/>
                <a:gd name="connsiteX68" fmla="*/ 342900 w 5243512"/>
                <a:gd name="connsiteY68" fmla="*/ 261937 h 1647825"/>
                <a:gd name="connsiteX69" fmla="*/ 347662 w 5243512"/>
                <a:gd name="connsiteY69" fmla="*/ 209550 h 1647825"/>
                <a:gd name="connsiteX70" fmla="*/ 280987 w 5243512"/>
                <a:gd name="connsiteY70" fmla="*/ 209550 h 1647825"/>
                <a:gd name="connsiteX71" fmla="*/ 276224 w 5243512"/>
                <a:gd name="connsiteY71" fmla="*/ 171450 h 1647825"/>
                <a:gd name="connsiteX72" fmla="*/ 238125 w 5243512"/>
                <a:gd name="connsiteY72" fmla="*/ 166687 h 1647825"/>
                <a:gd name="connsiteX73" fmla="*/ 233362 w 5243512"/>
                <a:gd name="connsiteY73" fmla="*/ 133350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4662 w 5243512"/>
                <a:gd name="connsiteY10" fmla="*/ 1376362 h 1647825"/>
                <a:gd name="connsiteX11" fmla="*/ 2857500 w 5243512"/>
                <a:gd name="connsiteY11" fmla="*/ 1381125 h 1647825"/>
                <a:gd name="connsiteX12" fmla="*/ 2862262 w 5243512"/>
                <a:gd name="connsiteY12" fmla="*/ 1333500 h 1647825"/>
                <a:gd name="connsiteX13" fmla="*/ 2805112 w 5243512"/>
                <a:gd name="connsiteY13" fmla="*/ 1338262 h 1647825"/>
                <a:gd name="connsiteX14" fmla="*/ 2805112 w 5243512"/>
                <a:gd name="connsiteY14" fmla="*/ 1300162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04975 w 5243512"/>
                <a:gd name="connsiteY27" fmla="*/ 1095375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23988 w 5243512"/>
                <a:gd name="connsiteY32" fmla="*/ 1028699 h 1647825"/>
                <a:gd name="connsiteX33" fmla="*/ 1328737 w 5243512"/>
                <a:gd name="connsiteY33" fmla="*/ 1028700 h 1647825"/>
                <a:gd name="connsiteX34" fmla="*/ 1333500 w 5243512"/>
                <a:gd name="connsiteY34" fmla="*/ 990600 h 1647825"/>
                <a:gd name="connsiteX35" fmla="*/ 1247775 w 5243512"/>
                <a:gd name="connsiteY35" fmla="*/ 995362 h 1647825"/>
                <a:gd name="connsiteX36" fmla="*/ 1247775 w 5243512"/>
                <a:gd name="connsiteY36" fmla="*/ 948894 h 1647825"/>
                <a:gd name="connsiteX37" fmla="*/ 1190625 w 5243512"/>
                <a:gd name="connsiteY37" fmla="*/ 947737 h 1647825"/>
                <a:gd name="connsiteX38" fmla="*/ 1188312 w 5243512"/>
                <a:gd name="connsiteY38" fmla="*/ 884669 h 1647825"/>
                <a:gd name="connsiteX39" fmla="*/ 1123950 w 5243512"/>
                <a:gd name="connsiteY39" fmla="*/ 881062 h 1647825"/>
                <a:gd name="connsiteX40" fmla="*/ 1126262 w 5243512"/>
                <a:gd name="connsiteY40" fmla="*/ 82687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23937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14400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3899 w 5243512"/>
                <a:gd name="connsiteY54" fmla="*/ 500062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95313 w 5243512"/>
                <a:gd name="connsiteY57" fmla="*/ 461962 h 1647825"/>
                <a:gd name="connsiteX58" fmla="*/ 600076 w 5243512"/>
                <a:gd name="connsiteY58" fmla="*/ 433387 h 1647825"/>
                <a:gd name="connsiteX59" fmla="*/ 533400 w 5243512"/>
                <a:gd name="connsiteY59" fmla="*/ 428625 h 1647825"/>
                <a:gd name="connsiteX60" fmla="*/ 538163 w 5243512"/>
                <a:gd name="connsiteY60" fmla="*/ 390524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385761 w 5243512"/>
                <a:gd name="connsiteY66" fmla="*/ 300038 h 1647825"/>
                <a:gd name="connsiteX67" fmla="*/ 385762 w 5243512"/>
                <a:gd name="connsiteY67" fmla="*/ 266699 h 1647825"/>
                <a:gd name="connsiteX68" fmla="*/ 342900 w 5243512"/>
                <a:gd name="connsiteY68" fmla="*/ 261937 h 1647825"/>
                <a:gd name="connsiteX69" fmla="*/ 347662 w 5243512"/>
                <a:gd name="connsiteY69" fmla="*/ 209550 h 1647825"/>
                <a:gd name="connsiteX70" fmla="*/ 280987 w 5243512"/>
                <a:gd name="connsiteY70" fmla="*/ 209550 h 1647825"/>
                <a:gd name="connsiteX71" fmla="*/ 276224 w 5243512"/>
                <a:gd name="connsiteY71" fmla="*/ 171450 h 1647825"/>
                <a:gd name="connsiteX72" fmla="*/ 238125 w 5243512"/>
                <a:gd name="connsiteY72" fmla="*/ 166687 h 1647825"/>
                <a:gd name="connsiteX73" fmla="*/ 233362 w 5243512"/>
                <a:gd name="connsiteY73" fmla="*/ 133350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4662 w 5243512"/>
                <a:gd name="connsiteY10" fmla="*/ 1376362 h 1647825"/>
                <a:gd name="connsiteX11" fmla="*/ 2857500 w 5243512"/>
                <a:gd name="connsiteY11" fmla="*/ 1381125 h 1647825"/>
                <a:gd name="connsiteX12" fmla="*/ 2862262 w 5243512"/>
                <a:gd name="connsiteY12" fmla="*/ 1333500 h 1647825"/>
                <a:gd name="connsiteX13" fmla="*/ 2805112 w 5243512"/>
                <a:gd name="connsiteY13" fmla="*/ 1338262 h 1647825"/>
                <a:gd name="connsiteX14" fmla="*/ 2805112 w 5243512"/>
                <a:gd name="connsiteY14" fmla="*/ 1300162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04975 w 5243512"/>
                <a:gd name="connsiteY27" fmla="*/ 1095375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23988 w 5243512"/>
                <a:gd name="connsiteY32" fmla="*/ 1028699 h 1647825"/>
                <a:gd name="connsiteX33" fmla="*/ 1328737 w 5243512"/>
                <a:gd name="connsiteY33" fmla="*/ 1028700 h 1647825"/>
                <a:gd name="connsiteX34" fmla="*/ 1321663 w 5243512"/>
                <a:gd name="connsiteY34" fmla="*/ 999478 h 1647825"/>
                <a:gd name="connsiteX35" fmla="*/ 1247775 w 5243512"/>
                <a:gd name="connsiteY35" fmla="*/ 995362 h 1647825"/>
                <a:gd name="connsiteX36" fmla="*/ 1247775 w 5243512"/>
                <a:gd name="connsiteY36" fmla="*/ 948894 h 1647825"/>
                <a:gd name="connsiteX37" fmla="*/ 1190625 w 5243512"/>
                <a:gd name="connsiteY37" fmla="*/ 947737 h 1647825"/>
                <a:gd name="connsiteX38" fmla="*/ 1188312 w 5243512"/>
                <a:gd name="connsiteY38" fmla="*/ 884669 h 1647825"/>
                <a:gd name="connsiteX39" fmla="*/ 1123950 w 5243512"/>
                <a:gd name="connsiteY39" fmla="*/ 881062 h 1647825"/>
                <a:gd name="connsiteX40" fmla="*/ 1126262 w 5243512"/>
                <a:gd name="connsiteY40" fmla="*/ 82687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23937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14400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3899 w 5243512"/>
                <a:gd name="connsiteY54" fmla="*/ 500062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95313 w 5243512"/>
                <a:gd name="connsiteY57" fmla="*/ 461962 h 1647825"/>
                <a:gd name="connsiteX58" fmla="*/ 600076 w 5243512"/>
                <a:gd name="connsiteY58" fmla="*/ 433387 h 1647825"/>
                <a:gd name="connsiteX59" fmla="*/ 533400 w 5243512"/>
                <a:gd name="connsiteY59" fmla="*/ 428625 h 1647825"/>
                <a:gd name="connsiteX60" fmla="*/ 538163 w 5243512"/>
                <a:gd name="connsiteY60" fmla="*/ 390524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385761 w 5243512"/>
                <a:gd name="connsiteY66" fmla="*/ 300038 h 1647825"/>
                <a:gd name="connsiteX67" fmla="*/ 385762 w 5243512"/>
                <a:gd name="connsiteY67" fmla="*/ 266699 h 1647825"/>
                <a:gd name="connsiteX68" fmla="*/ 342900 w 5243512"/>
                <a:gd name="connsiteY68" fmla="*/ 261937 h 1647825"/>
                <a:gd name="connsiteX69" fmla="*/ 347662 w 5243512"/>
                <a:gd name="connsiteY69" fmla="*/ 209550 h 1647825"/>
                <a:gd name="connsiteX70" fmla="*/ 280987 w 5243512"/>
                <a:gd name="connsiteY70" fmla="*/ 209550 h 1647825"/>
                <a:gd name="connsiteX71" fmla="*/ 276224 w 5243512"/>
                <a:gd name="connsiteY71" fmla="*/ 171450 h 1647825"/>
                <a:gd name="connsiteX72" fmla="*/ 238125 w 5243512"/>
                <a:gd name="connsiteY72" fmla="*/ 166687 h 1647825"/>
                <a:gd name="connsiteX73" fmla="*/ 233362 w 5243512"/>
                <a:gd name="connsiteY73" fmla="*/ 133350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4662 w 5243512"/>
                <a:gd name="connsiteY10" fmla="*/ 1376362 h 1647825"/>
                <a:gd name="connsiteX11" fmla="*/ 2857500 w 5243512"/>
                <a:gd name="connsiteY11" fmla="*/ 1381125 h 1647825"/>
                <a:gd name="connsiteX12" fmla="*/ 2862262 w 5243512"/>
                <a:gd name="connsiteY12" fmla="*/ 1333500 h 1647825"/>
                <a:gd name="connsiteX13" fmla="*/ 2805112 w 5243512"/>
                <a:gd name="connsiteY13" fmla="*/ 1338262 h 1647825"/>
                <a:gd name="connsiteX14" fmla="*/ 2802153 w 5243512"/>
                <a:gd name="connsiteY14" fmla="*/ 1309040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04975 w 5243512"/>
                <a:gd name="connsiteY27" fmla="*/ 1095375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23988 w 5243512"/>
                <a:gd name="connsiteY32" fmla="*/ 1028699 h 1647825"/>
                <a:gd name="connsiteX33" fmla="*/ 1328737 w 5243512"/>
                <a:gd name="connsiteY33" fmla="*/ 1028700 h 1647825"/>
                <a:gd name="connsiteX34" fmla="*/ 1321663 w 5243512"/>
                <a:gd name="connsiteY34" fmla="*/ 999478 h 1647825"/>
                <a:gd name="connsiteX35" fmla="*/ 1247775 w 5243512"/>
                <a:gd name="connsiteY35" fmla="*/ 995362 h 1647825"/>
                <a:gd name="connsiteX36" fmla="*/ 1247775 w 5243512"/>
                <a:gd name="connsiteY36" fmla="*/ 948894 h 1647825"/>
                <a:gd name="connsiteX37" fmla="*/ 1190625 w 5243512"/>
                <a:gd name="connsiteY37" fmla="*/ 947737 h 1647825"/>
                <a:gd name="connsiteX38" fmla="*/ 1188312 w 5243512"/>
                <a:gd name="connsiteY38" fmla="*/ 884669 h 1647825"/>
                <a:gd name="connsiteX39" fmla="*/ 1123950 w 5243512"/>
                <a:gd name="connsiteY39" fmla="*/ 881062 h 1647825"/>
                <a:gd name="connsiteX40" fmla="*/ 1126262 w 5243512"/>
                <a:gd name="connsiteY40" fmla="*/ 82687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23937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14400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3899 w 5243512"/>
                <a:gd name="connsiteY54" fmla="*/ 500062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95313 w 5243512"/>
                <a:gd name="connsiteY57" fmla="*/ 461962 h 1647825"/>
                <a:gd name="connsiteX58" fmla="*/ 600076 w 5243512"/>
                <a:gd name="connsiteY58" fmla="*/ 433387 h 1647825"/>
                <a:gd name="connsiteX59" fmla="*/ 533400 w 5243512"/>
                <a:gd name="connsiteY59" fmla="*/ 428625 h 1647825"/>
                <a:gd name="connsiteX60" fmla="*/ 538163 w 5243512"/>
                <a:gd name="connsiteY60" fmla="*/ 390524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385761 w 5243512"/>
                <a:gd name="connsiteY66" fmla="*/ 300038 h 1647825"/>
                <a:gd name="connsiteX67" fmla="*/ 385762 w 5243512"/>
                <a:gd name="connsiteY67" fmla="*/ 266699 h 1647825"/>
                <a:gd name="connsiteX68" fmla="*/ 342900 w 5243512"/>
                <a:gd name="connsiteY68" fmla="*/ 261937 h 1647825"/>
                <a:gd name="connsiteX69" fmla="*/ 347662 w 5243512"/>
                <a:gd name="connsiteY69" fmla="*/ 209550 h 1647825"/>
                <a:gd name="connsiteX70" fmla="*/ 280987 w 5243512"/>
                <a:gd name="connsiteY70" fmla="*/ 209550 h 1647825"/>
                <a:gd name="connsiteX71" fmla="*/ 276224 w 5243512"/>
                <a:gd name="connsiteY71" fmla="*/ 171450 h 1647825"/>
                <a:gd name="connsiteX72" fmla="*/ 238125 w 5243512"/>
                <a:gd name="connsiteY72" fmla="*/ 166687 h 1647825"/>
                <a:gd name="connsiteX73" fmla="*/ 233362 w 5243512"/>
                <a:gd name="connsiteY73" fmla="*/ 133350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1703 w 5243512"/>
                <a:gd name="connsiteY10" fmla="*/ 1385239 h 1647825"/>
                <a:gd name="connsiteX11" fmla="*/ 2857500 w 5243512"/>
                <a:gd name="connsiteY11" fmla="*/ 1381125 h 1647825"/>
                <a:gd name="connsiteX12" fmla="*/ 2862262 w 5243512"/>
                <a:gd name="connsiteY12" fmla="*/ 1333500 h 1647825"/>
                <a:gd name="connsiteX13" fmla="*/ 2805112 w 5243512"/>
                <a:gd name="connsiteY13" fmla="*/ 1338262 h 1647825"/>
                <a:gd name="connsiteX14" fmla="*/ 2802153 w 5243512"/>
                <a:gd name="connsiteY14" fmla="*/ 1309040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04975 w 5243512"/>
                <a:gd name="connsiteY27" fmla="*/ 1095375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23988 w 5243512"/>
                <a:gd name="connsiteY32" fmla="*/ 1028699 h 1647825"/>
                <a:gd name="connsiteX33" fmla="*/ 1328737 w 5243512"/>
                <a:gd name="connsiteY33" fmla="*/ 1028700 h 1647825"/>
                <a:gd name="connsiteX34" fmla="*/ 1321663 w 5243512"/>
                <a:gd name="connsiteY34" fmla="*/ 999478 h 1647825"/>
                <a:gd name="connsiteX35" fmla="*/ 1247775 w 5243512"/>
                <a:gd name="connsiteY35" fmla="*/ 995362 h 1647825"/>
                <a:gd name="connsiteX36" fmla="*/ 1247775 w 5243512"/>
                <a:gd name="connsiteY36" fmla="*/ 948894 h 1647825"/>
                <a:gd name="connsiteX37" fmla="*/ 1190625 w 5243512"/>
                <a:gd name="connsiteY37" fmla="*/ 947737 h 1647825"/>
                <a:gd name="connsiteX38" fmla="*/ 1188312 w 5243512"/>
                <a:gd name="connsiteY38" fmla="*/ 884669 h 1647825"/>
                <a:gd name="connsiteX39" fmla="*/ 1123950 w 5243512"/>
                <a:gd name="connsiteY39" fmla="*/ 881062 h 1647825"/>
                <a:gd name="connsiteX40" fmla="*/ 1126262 w 5243512"/>
                <a:gd name="connsiteY40" fmla="*/ 82687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23937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14400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3899 w 5243512"/>
                <a:gd name="connsiteY54" fmla="*/ 500062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95313 w 5243512"/>
                <a:gd name="connsiteY57" fmla="*/ 461962 h 1647825"/>
                <a:gd name="connsiteX58" fmla="*/ 600076 w 5243512"/>
                <a:gd name="connsiteY58" fmla="*/ 433387 h 1647825"/>
                <a:gd name="connsiteX59" fmla="*/ 533400 w 5243512"/>
                <a:gd name="connsiteY59" fmla="*/ 428625 h 1647825"/>
                <a:gd name="connsiteX60" fmla="*/ 538163 w 5243512"/>
                <a:gd name="connsiteY60" fmla="*/ 390524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385761 w 5243512"/>
                <a:gd name="connsiteY66" fmla="*/ 300038 h 1647825"/>
                <a:gd name="connsiteX67" fmla="*/ 385762 w 5243512"/>
                <a:gd name="connsiteY67" fmla="*/ 266699 h 1647825"/>
                <a:gd name="connsiteX68" fmla="*/ 342900 w 5243512"/>
                <a:gd name="connsiteY68" fmla="*/ 261937 h 1647825"/>
                <a:gd name="connsiteX69" fmla="*/ 347662 w 5243512"/>
                <a:gd name="connsiteY69" fmla="*/ 209550 h 1647825"/>
                <a:gd name="connsiteX70" fmla="*/ 280987 w 5243512"/>
                <a:gd name="connsiteY70" fmla="*/ 209550 h 1647825"/>
                <a:gd name="connsiteX71" fmla="*/ 276224 w 5243512"/>
                <a:gd name="connsiteY71" fmla="*/ 171450 h 1647825"/>
                <a:gd name="connsiteX72" fmla="*/ 238125 w 5243512"/>
                <a:gd name="connsiteY72" fmla="*/ 166687 h 1647825"/>
                <a:gd name="connsiteX73" fmla="*/ 233362 w 5243512"/>
                <a:gd name="connsiteY73" fmla="*/ 133350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1703 w 5243512"/>
                <a:gd name="connsiteY10" fmla="*/ 1385239 h 1647825"/>
                <a:gd name="connsiteX11" fmla="*/ 2857500 w 5243512"/>
                <a:gd name="connsiteY11" fmla="*/ 1381125 h 1647825"/>
                <a:gd name="connsiteX12" fmla="*/ 2853384 w 5243512"/>
                <a:gd name="connsiteY12" fmla="*/ 1336460 h 1647825"/>
                <a:gd name="connsiteX13" fmla="*/ 2805112 w 5243512"/>
                <a:gd name="connsiteY13" fmla="*/ 1338262 h 1647825"/>
                <a:gd name="connsiteX14" fmla="*/ 2802153 w 5243512"/>
                <a:gd name="connsiteY14" fmla="*/ 1309040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04975 w 5243512"/>
                <a:gd name="connsiteY27" fmla="*/ 1095375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23988 w 5243512"/>
                <a:gd name="connsiteY32" fmla="*/ 1028699 h 1647825"/>
                <a:gd name="connsiteX33" fmla="*/ 1328737 w 5243512"/>
                <a:gd name="connsiteY33" fmla="*/ 1028700 h 1647825"/>
                <a:gd name="connsiteX34" fmla="*/ 1321663 w 5243512"/>
                <a:gd name="connsiteY34" fmla="*/ 999478 h 1647825"/>
                <a:gd name="connsiteX35" fmla="*/ 1247775 w 5243512"/>
                <a:gd name="connsiteY35" fmla="*/ 995362 h 1647825"/>
                <a:gd name="connsiteX36" fmla="*/ 1247775 w 5243512"/>
                <a:gd name="connsiteY36" fmla="*/ 948894 h 1647825"/>
                <a:gd name="connsiteX37" fmla="*/ 1190625 w 5243512"/>
                <a:gd name="connsiteY37" fmla="*/ 947737 h 1647825"/>
                <a:gd name="connsiteX38" fmla="*/ 1188312 w 5243512"/>
                <a:gd name="connsiteY38" fmla="*/ 884669 h 1647825"/>
                <a:gd name="connsiteX39" fmla="*/ 1123950 w 5243512"/>
                <a:gd name="connsiteY39" fmla="*/ 881062 h 1647825"/>
                <a:gd name="connsiteX40" fmla="*/ 1126262 w 5243512"/>
                <a:gd name="connsiteY40" fmla="*/ 82687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23937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14400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3899 w 5243512"/>
                <a:gd name="connsiteY54" fmla="*/ 500062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95313 w 5243512"/>
                <a:gd name="connsiteY57" fmla="*/ 461962 h 1647825"/>
                <a:gd name="connsiteX58" fmla="*/ 600076 w 5243512"/>
                <a:gd name="connsiteY58" fmla="*/ 433387 h 1647825"/>
                <a:gd name="connsiteX59" fmla="*/ 533400 w 5243512"/>
                <a:gd name="connsiteY59" fmla="*/ 428625 h 1647825"/>
                <a:gd name="connsiteX60" fmla="*/ 538163 w 5243512"/>
                <a:gd name="connsiteY60" fmla="*/ 390524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385761 w 5243512"/>
                <a:gd name="connsiteY66" fmla="*/ 300038 h 1647825"/>
                <a:gd name="connsiteX67" fmla="*/ 385762 w 5243512"/>
                <a:gd name="connsiteY67" fmla="*/ 266699 h 1647825"/>
                <a:gd name="connsiteX68" fmla="*/ 342900 w 5243512"/>
                <a:gd name="connsiteY68" fmla="*/ 261937 h 1647825"/>
                <a:gd name="connsiteX69" fmla="*/ 347662 w 5243512"/>
                <a:gd name="connsiteY69" fmla="*/ 209550 h 1647825"/>
                <a:gd name="connsiteX70" fmla="*/ 280987 w 5243512"/>
                <a:gd name="connsiteY70" fmla="*/ 209550 h 1647825"/>
                <a:gd name="connsiteX71" fmla="*/ 276224 w 5243512"/>
                <a:gd name="connsiteY71" fmla="*/ 171450 h 1647825"/>
                <a:gd name="connsiteX72" fmla="*/ 238125 w 5243512"/>
                <a:gd name="connsiteY72" fmla="*/ 166687 h 1647825"/>
                <a:gd name="connsiteX73" fmla="*/ 233362 w 5243512"/>
                <a:gd name="connsiteY73" fmla="*/ 133350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  <a:gd name="connsiteX0" fmla="*/ 5243512 w 5243512"/>
                <a:gd name="connsiteY0" fmla="*/ 1638300 h 1647825"/>
                <a:gd name="connsiteX1" fmla="*/ 4333875 w 5243512"/>
                <a:gd name="connsiteY1" fmla="*/ 1647825 h 1647825"/>
                <a:gd name="connsiteX2" fmla="*/ 4333875 w 5243512"/>
                <a:gd name="connsiteY2" fmla="*/ 1581150 h 1647825"/>
                <a:gd name="connsiteX3" fmla="*/ 4062412 w 5243512"/>
                <a:gd name="connsiteY3" fmla="*/ 1581150 h 1647825"/>
                <a:gd name="connsiteX4" fmla="*/ 4062412 w 5243512"/>
                <a:gd name="connsiteY4" fmla="*/ 1509712 h 1647825"/>
                <a:gd name="connsiteX5" fmla="*/ 3705225 w 5243512"/>
                <a:gd name="connsiteY5" fmla="*/ 1509712 h 1647825"/>
                <a:gd name="connsiteX6" fmla="*/ 3709987 w 5243512"/>
                <a:gd name="connsiteY6" fmla="*/ 1462087 h 1647825"/>
                <a:gd name="connsiteX7" fmla="*/ 3267075 w 5243512"/>
                <a:gd name="connsiteY7" fmla="*/ 1462087 h 1647825"/>
                <a:gd name="connsiteX8" fmla="*/ 3267075 w 5243512"/>
                <a:gd name="connsiteY8" fmla="*/ 1428750 h 1647825"/>
                <a:gd name="connsiteX9" fmla="*/ 3009900 w 5243512"/>
                <a:gd name="connsiteY9" fmla="*/ 1423987 h 1647825"/>
                <a:gd name="connsiteX10" fmla="*/ 3011703 w 5243512"/>
                <a:gd name="connsiteY10" fmla="*/ 1385239 h 1647825"/>
                <a:gd name="connsiteX11" fmla="*/ 2857500 w 5243512"/>
                <a:gd name="connsiteY11" fmla="*/ 1381125 h 1647825"/>
                <a:gd name="connsiteX12" fmla="*/ 2853384 w 5243512"/>
                <a:gd name="connsiteY12" fmla="*/ 1336460 h 1647825"/>
                <a:gd name="connsiteX13" fmla="*/ 2805112 w 5243512"/>
                <a:gd name="connsiteY13" fmla="*/ 1338262 h 1647825"/>
                <a:gd name="connsiteX14" fmla="*/ 2802153 w 5243512"/>
                <a:gd name="connsiteY14" fmla="*/ 1309040 h 1647825"/>
                <a:gd name="connsiteX15" fmla="*/ 2605087 w 5243512"/>
                <a:gd name="connsiteY15" fmla="*/ 1314450 h 1647825"/>
                <a:gd name="connsiteX16" fmla="*/ 2605087 w 5243512"/>
                <a:gd name="connsiteY16" fmla="*/ 1271587 h 1647825"/>
                <a:gd name="connsiteX17" fmla="*/ 2462212 w 5243512"/>
                <a:gd name="connsiteY17" fmla="*/ 1271587 h 1647825"/>
                <a:gd name="connsiteX18" fmla="*/ 2462212 w 5243512"/>
                <a:gd name="connsiteY18" fmla="*/ 1252537 h 1647825"/>
                <a:gd name="connsiteX19" fmla="*/ 2262187 w 5243512"/>
                <a:gd name="connsiteY19" fmla="*/ 1252537 h 1647825"/>
                <a:gd name="connsiteX20" fmla="*/ 2266950 w 5243512"/>
                <a:gd name="connsiteY20" fmla="*/ 1204912 h 1647825"/>
                <a:gd name="connsiteX21" fmla="*/ 1966912 w 5243512"/>
                <a:gd name="connsiteY21" fmla="*/ 1204912 h 1647825"/>
                <a:gd name="connsiteX22" fmla="*/ 1962150 w 5243512"/>
                <a:gd name="connsiteY22" fmla="*/ 1162050 h 1647825"/>
                <a:gd name="connsiteX23" fmla="*/ 1809750 w 5243512"/>
                <a:gd name="connsiteY23" fmla="*/ 1157287 h 1647825"/>
                <a:gd name="connsiteX24" fmla="*/ 1809750 w 5243512"/>
                <a:gd name="connsiteY24" fmla="*/ 1157287 h 1647825"/>
                <a:gd name="connsiteX25" fmla="*/ 1809750 w 5243512"/>
                <a:gd name="connsiteY25" fmla="*/ 1133475 h 1647825"/>
                <a:gd name="connsiteX26" fmla="*/ 1714500 w 5243512"/>
                <a:gd name="connsiteY26" fmla="*/ 1133475 h 1647825"/>
                <a:gd name="connsiteX27" fmla="*/ 1713852 w 5243512"/>
                <a:gd name="connsiteY27" fmla="*/ 1101294 h 1647825"/>
                <a:gd name="connsiteX28" fmla="*/ 1590675 w 5243512"/>
                <a:gd name="connsiteY28" fmla="*/ 1095375 h 1647825"/>
                <a:gd name="connsiteX29" fmla="*/ 1595437 w 5243512"/>
                <a:gd name="connsiteY29" fmla="*/ 1062037 h 1647825"/>
                <a:gd name="connsiteX30" fmla="*/ 1428750 w 5243512"/>
                <a:gd name="connsiteY30" fmla="*/ 1057275 h 1647825"/>
                <a:gd name="connsiteX31" fmla="*/ 1428750 w 5243512"/>
                <a:gd name="connsiteY31" fmla="*/ 1057275 h 1647825"/>
                <a:gd name="connsiteX32" fmla="*/ 1423988 w 5243512"/>
                <a:gd name="connsiteY32" fmla="*/ 1028699 h 1647825"/>
                <a:gd name="connsiteX33" fmla="*/ 1328737 w 5243512"/>
                <a:gd name="connsiteY33" fmla="*/ 1028700 h 1647825"/>
                <a:gd name="connsiteX34" fmla="*/ 1321663 w 5243512"/>
                <a:gd name="connsiteY34" fmla="*/ 999478 h 1647825"/>
                <a:gd name="connsiteX35" fmla="*/ 1247775 w 5243512"/>
                <a:gd name="connsiteY35" fmla="*/ 995362 h 1647825"/>
                <a:gd name="connsiteX36" fmla="*/ 1247775 w 5243512"/>
                <a:gd name="connsiteY36" fmla="*/ 948894 h 1647825"/>
                <a:gd name="connsiteX37" fmla="*/ 1190625 w 5243512"/>
                <a:gd name="connsiteY37" fmla="*/ 947737 h 1647825"/>
                <a:gd name="connsiteX38" fmla="*/ 1188312 w 5243512"/>
                <a:gd name="connsiteY38" fmla="*/ 884669 h 1647825"/>
                <a:gd name="connsiteX39" fmla="*/ 1123950 w 5243512"/>
                <a:gd name="connsiteY39" fmla="*/ 881062 h 1647825"/>
                <a:gd name="connsiteX40" fmla="*/ 1126262 w 5243512"/>
                <a:gd name="connsiteY40" fmla="*/ 826872 h 1647825"/>
                <a:gd name="connsiteX41" fmla="*/ 1062037 w 5243512"/>
                <a:gd name="connsiteY41" fmla="*/ 823912 h 1647825"/>
                <a:gd name="connsiteX42" fmla="*/ 1062037 w 5243512"/>
                <a:gd name="connsiteY42" fmla="*/ 766762 h 1647825"/>
                <a:gd name="connsiteX43" fmla="*/ 1019175 w 5243512"/>
                <a:gd name="connsiteY43" fmla="*/ 766762 h 1647825"/>
                <a:gd name="connsiteX44" fmla="*/ 1023937 w 5243512"/>
                <a:gd name="connsiteY44" fmla="*/ 709612 h 1647825"/>
                <a:gd name="connsiteX45" fmla="*/ 947737 w 5243512"/>
                <a:gd name="connsiteY45" fmla="*/ 704850 h 1647825"/>
                <a:gd name="connsiteX46" fmla="*/ 947737 w 5243512"/>
                <a:gd name="connsiteY46" fmla="*/ 647700 h 1647825"/>
                <a:gd name="connsiteX47" fmla="*/ 909637 w 5243512"/>
                <a:gd name="connsiteY47" fmla="*/ 647700 h 1647825"/>
                <a:gd name="connsiteX48" fmla="*/ 914400 w 5243512"/>
                <a:gd name="connsiteY48" fmla="*/ 609600 h 1647825"/>
                <a:gd name="connsiteX49" fmla="*/ 852487 w 5243512"/>
                <a:gd name="connsiteY49" fmla="*/ 614362 h 1647825"/>
                <a:gd name="connsiteX50" fmla="*/ 852487 w 5243512"/>
                <a:gd name="connsiteY50" fmla="*/ 571500 h 1647825"/>
                <a:gd name="connsiteX51" fmla="*/ 781050 w 5243512"/>
                <a:gd name="connsiteY51" fmla="*/ 566737 h 1647825"/>
                <a:gd name="connsiteX52" fmla="*/ 781050 w 5243512"/>
                <a:gd name="connsiteY52" fmla="*/ 538162 h 1647825"/>
                <a:gd name="connsiteX53" fmla="*/ 728662 w 5243512"/>
                <a:gd name="connsiteY53" fmla="*/ 533400 h 1647825"/>
                <a:gd name="connsiteX54" fmla="*/ 723899 w 5243512"/>
                <a:gd name="connsiteY54" fmla="*/ 500062 h 1647825"/>
                <a:gd name="connsiteX55" fmla="*/ 647700 w 5243512"/>
                <a:gd name="connsiteY55" fmla="*/ 500062 h 1647825"/>
                <a:gd name="connsiteX56" fmla="*/ 647700 w 5243512"/>
                <a:gd name="connsiteY56" fmla="*/ 466725 h 1647825"/>
                <a:gd name="connsiteX57" fmla="*/ 595313 w 5243512"/>
                <a:gd name="connsiteY57" fmla="*/ 461962 h 1647825"/>
                <a:gd name="connsiteX58" fmla="*/ 600076 w 5243512"/>
                <a:gd name="connsiteY58" fmla="*/ 433387 h 1647825"/>
                <a:gd name="connsiteX59" fmla="*/ 533400 w 5243512"/>
                <a:gd name="connsiteY59" fmla="*/ 428625 h 1647825"/>
                <a:gd name="connsiteX60" fmla="*/ 538163 w 5243512"/>
                <a:gd name="connsiteY60" fmla="*/ 390524 h 1647825"/>
                <a:gd name="connsiteX61" fmla="*/ 466725 w 5243512"/>
                <a:gd name="connsiteY61" fmla="*/ 390525 h 1647825"/>
                <a:gd name="connsiteX62" fmla="*/ 466725 w 5243512"/>
                <a:gd name="connsiteY62" fmla="*/ 342900 h 1647825"/>
                <a:gd name="connsiteX63" fmla="*/ 423862 w 5243512"/>
                <a:gd name="connsiteY63" fmla="*/ 342900 h 1647825"/>
                <a:gd name="connsiteX64" fmla="*/ 423862 w 5243512"/>
                <a:gd name="connsiteY64" fmla="*/ 342900 h 1647825"/>
                <a:gd name="connsiteX65" fmla="*/ 423862 w 5243512"/>
                <a:gd name="connsiteY65" fmla="*/ 295275 h 1647825"/>
                <a:gd name="connsiteX66" fmla="*/ 385761 w 5243512"/>
                <a:gd name="connsiteY66" fmla="*/ 300038 h 1647825"/>
                <a:gd name="connsiteX67" fmla="*/ 385762 w 5243512"/>
                <a:gd name="connsiteY67" fmla="*/ 266699 h 1647825"/>
                <a:gd name="connsiteX68" fmla="*/ 342900 w 5243512"/>
                <a:gd name="connsiteY68" fmla="*/ 261937 h 1647825"/>
                <a:gd name="connsiteX69" fmla="*/ 347662 w 5243512"/>
                <a:gd name="connsiteY69" fmla="*/ 209550 h 1647825"/>
                <a:gd name="connsiteX70" fmla="*/ 280987 w 5243512"/>
                <a:gd name="connsiteY70" fmla="*/ 209550 h 1647825"/>
                <a:gd name="connsiteX71" fmla="*/ 276224 w 5243512"/>
                <a:gd name="connsiteY71" fmla="*/ 171450 h 1647825"/>
                <a:gd name="connsiteX72" fmla="*/ 238125 w 5243512"/>
                <a:gd name="connsiteY72" fmla="*/ 166687 h 1647825"/>
                <a:gd name="connsiteX73" fmla="*/ 233362 w 5243512"/>
                <a:gd name="connsiteY73" fmla="*/ 133350 h 1647825"/>
                <a:gd name="connsiteX74" fmla="*/ 166687 w 5243512"/>
                <a:gd name="connsiteY74" fmla="*/ 138112 h 1647825"/>
                <a:gd name="connsiteX75" fmla="*/ 171450 w 5243512"/>
                <a:gd name="connsiteY75" fmla="*/ 52387 h 1647825"/>
                <a:gd name="connsiteX76" fmla="*/ 71437 w 5243512"/>
                <a:gd name="connsiteY76" fmla="*/ 47625 h 1647825"/>
                <a:gd name="connsiteX77" fmla="*/ 76200 w 5243512"/>
                <a:gd name="connsiteY77" fmla="*/ 0 h 1647825"/>
                <a:gd name="connsiteX78" fmla="*/ 0 w 5243512"/>
                <a:gd name="connsiteY78" fmla="*/ 0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243512" h="1647825">
                  <a:moveTo>
                    <a:pt x="5243512" y="1638300"/>
                  </a:moveTo>
                  <a:lnTo>
                    <a:pt x="4333875" y="1647825"/>
                  </a:lnTo>
                  <a:lnTo>
                    <a:pt x="4333875" y="1581150"/>
                  </a:lnTo>
                  <a:lnTo>
                    <a:pt x="4062412" y="1581150"/>
                  </a:lnTo>
                  <a:lnTo>
                    <a:pt x="4062412" y="1509712"/>
                  </a:lnTo>
                  <a:lnTo>
                    <a:pt x="3705225" y="1509712"/>
                  </a:lnTo>
                  <a:lnTo>
                    <a:pt x="3709987" y="1462087"/>
                  </a:lnTo>
                  <a:lnTo>
                    <a:pt x="3267075" y="1462087"/>
                  </a:lnTo>
                  <a:lnTo>
                    <a:pt x="3267075" y="1428750"/>
                  </a:lnTo>
                  <a:lnTo>
                    <a:pt x="3009900" y="1423987"/>
                  </a:lnTo>
                  <a:lnTo>
                    <a:pt x="3011703" y="1385239"/>
                  </a:lnTo>
                  <a:lnTo>
                    <a:pt x="2857500" y="1381125"/>
                  </a:lnTo>
                  <a:lnTo>
                    <a:pt x="2853384" y="1336460"/>
                  </a:lnTo>
                  <a:lnTo>
                    <a:pt x="2805112" y="1338262"/>
                  </a:lnTo>
                  <a:lnTo>
                    <a:pt x="2802153" y="1309040"/>
                  </a:lnTo>
                  <a:lnTo>
                    <a:pt x="2605087" y="1314450"/>
                  </a:lnTo>
                  <a:lnTo>
                    <a:pt x="2605087" y="1271587"/>
                  </a:lnTo>
                  <a:lnTo>
                    <a:pt x="2462212" y="1271587"/>
                  </a:lnTo>
                  <a:lnTo>
                    <a:pt x="2462212" y="1252537"/>
                  </a:lnTo>
                  <a:lnTo>
                    <a:pt x="2262187" y="1252537"/>
                  </a:lnTo>
                  <a:lnTo>
                    <a:pt x="2266950" y="1204912"/>
                  </a:lnTo>
                  <a:lnTo>
                    <a:pt x="1966912" y="1204912"/>
                  </a:lnTo>
                  <a:lnTo>
                    <a:pt x="1962150" y="1162050"/>
                  </a:lnTo>
                  <a:lnTo>
                    <a:pt x="1809750" y="1157287"/>
                  </a:lnTo>
                  <a:lnTo>
                    <a:pt x="1809750" y="1157287"/>
                  </a:lnTo>
                  <a:lnTo>
                    <a:pt x="1809750" y="1133475"/>
                  </a:lnTo>
                  <a:lnTo>
                    <a:pt x="1714500" y="1133475"/>
                  </a:lnTo>
                  <a:lnTo>
                    <a:pt x="1713852" y="1101294"/>
                  </a:lnTo>
                  <a:lnTo>
                    <a:pt x="1590675" y="1095375"/>
                  </a:lnTo>
                  <a:lnTo>
                    <a:pt x="1595437" y="1062037"/>
                  </a:lnTo>
                  <a:lnTo>
                    <a:pt x="1428750" y="1057275"/>
                  </a:lnTo>
                  <a:lnTo>
                    <a:pt x="1428750" y="1057275"/>
                  </a:lnTo>
                  <a:lnTo>
                    <a:pt x="1423988" y="1028699"/>
                  </a:lnTo>
                  <a:lnTo>
                    <a:pt x="1328737" y="1028700"/>
                  </a:lnTo>
                  <a:lnTo>
                    <a:pt x="1321663" y="999478"/>
                  </a:lnTo>
                  <a:lnTo>
                    <a:pt x="1247775" y="995362"/>
                  </a:lnTo>
                  <a:lnTo>
                    <a:pt x="1247775" y="948894"/>
                  </a:lnTo>
                  <a:lnTo>
                    <a:pt x="1190625" y="947737"/>
                  </a:lnTo>
                  <a:lnTo>
                    <a:pt x="1188312" y="884669"/>
                  </a:lnTo>
                  <a:lnTo>
                    <a:pt x="1123950" y="881062"/>
                  </a:lnTo>
                  <a:cubicBezTo>
                    <a:pt x="1124721" y="862999"/>
                    <a:pt x="1125491" y="844935"/>
                    <a:pt x="1126262" y="826872"/>
                  </a:cubicBezTo>
                  <a:lnTo>
                    <a:pt x="1062037" y="823912"/>
                  </a:lnTo>
                  <a:lnTo>
                    <a:pt x="1062037" y="766762"/>
                  </a:lnTo>
                  <a:lnTo>
                    <a:pt x="1019175" y="766762"/>
                  </a:lnTo>
                  <a:lnTo>
                    <a:pt x="1023937" y="709612"/>
                  </a:lnTo>
                  <a:lnTo>
                    <a:pt x="947737" y="704850"/>
                  </a:lnTo>
                  <a:lnTo>
                    <a:pt x="947737" y="647700"/>
                  </a:lnTo>
                  <a:lnTo>
                    <a:pt x="909637" y="647700"/>
                  </a:lnTo>
                  <a:lnTo>
                    <a:pt x="914400" y="609600"/>
                  </a:lnTo>
                  <a:lnTo>
                    <a:pt x="852487" y="614362"/>
                  </a:lnTo>
                  <a:lnTo>
                    <a:pt x="852487" y="571500"/>
                  </a:lnTo>
                  <a:lnTo>
                    <a:pt x="781050" y="566737"/>
                  </a:lnTo>
                  <a:lnTo>
                    <a:pt x="781050" y="538162"/>
                  </a:lnTo>
                  <a:lnTo>
                    <a:pt x="728662" y="533400"/>
                  </a:lnTo>
                  <a:lnTo>
                    <a:pt x="723899" y="500062"/>
                  </a:lnTo>
                  <a:lnTo>
                    <a:pt x="647700" y="500062"/>
                  </a:lnTo>
                  <a:lnTo>
                    <a:pt x="647700" y="466725"/>
                  </a:lnTo>
                  <a:lnTo>
                    <a:pt x="595313" y="461962"/>
                  </a:lnTo>
                  <a:lnTo>
                    <a:pt x="600076" y="433387"/>
                  </a:lnTo>
                  <a:lnTo>
                    <a:pt x="533400" y="428625"/>
                  </a:lnTo>
                  <a:lnTo>
                    <a:pt x="538163" y="390524"/>
                  </a:lnTo>
                  <a:lnTo>
                    <a:pt x="466725" y="390525"/>
                  </a:lnTo>
                  <a:lnTo>
                    <a:pt x="466725" y="342900"/>
                  </a:lnTo>
                  <a:lnTo>
                    <a:pt x="423862" y="342900"/>
                  </a:lnTo>
                  <a:lnTo>
                    <a:pt x="423862" y="342900"/>
                  </a:lnTo>
                  <a:lnTo>
                    <a:pt x="423862" y="295275"/>
                  </a:lnTo>
                  <a:lnTo>
                    <a:pt x="385761" y="300038"/>
                  </a:lnTo>
                  <a:cubicBezTo>
                    <a:pt x="385761" y="288925"/>
                    <a:pt x="385762" y="277812"/>
                    <a:pt x="385762" y="266699"/>
                  </a:cubicBezTo>
                  <a:lnTo>
                    <a:pt x="342900" y="261937"/>
                  </a:lnTo>
                  <a:lnTo>
                    <a:pt x="347662" y="209550"/>
                  </a:lnTo>
                  <a:lnTo>
                    <a:pt x="280987" y="209550"/>
                  </a:lnTo>
                  <a:lnTo>
                    <a:pt x="276224" y="171450"/>
                  </a:lnTo>
                  <a:lnTo>
                    <a:pt x="238125" y="166687"/>
                  </a:lnTo>
                  <a:lnTo>
                    <a:pt x="233362" y="133350"/>
                  </a:lnTo>
                  <a:lnTo>
                    <a:pt x="166687" y="138112"/>
                  </a:lnTo>
                  <a:lnTo>
                    <a:pt x="171450" y="52387"/>
                  </a:lnTo>
                  <a:lnTo>
                    <a:pt x="71437" y="47625"/>
                  </a:lnTo>
                  <a:lnTo>
                    <a:pt x="7620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="" xmlns:a16="http://schemas.microsoft.com/office/drawing/2014/main" id="{70A8E6CE-9CAD-4CED-B3DF-5971F4521E95}"/>
                </a:ext>
              </a:extLst>
            </p:cNvPr>
            <p:cNvSpPr/>
            <p:nvPr/>
          </p:nvSpPr>
          <p:spPr bwMode="auto">
            <a:xfrm>
              <a:off x="2671763" y="1990725"/>
              <a:ext cx="1466850" cy="1314450"/>
            </a:xfrm>
            <a:custGeom>
              <a:avLst/>
              <a:gdLst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9687 w 1466850"/>
                <a:gd name="connsiteY9" fmla="*/ 1095375 h 1314450"/>
                <a:gd name="connsiteX10" fmla="*/ 1266825 w 1466850"/>
                <a:gd name="connsiteY10" fmla="*/ 1095375 h 1314450"/>
                <a:gd name="connsiteX11" fmla="*/ 1271587 w 1466850"/>
                <a:gd name="connsiteY11" fmla="*/ 1066800 h 1314450"/>
                <a:gd name="connsiteX12" fmla="*/ 1271587 w 1466850"/>
                <a:gd name="connsiteY12" fmla="*/ 1066800 h 1314450"/>
                <a:gd name="connsiteX13" fmla="*/ 1233487 w 1466850"/>
                <a:gd name="connsiteY13" fmla="*/ 1014413 h 1314450"/>
                <a:gd name="connsiteX14" fmla="*/ 1214437 w 1466850"/>
                <a:gd name="connsiteY14" fmla="*/ 1014413 h 1314450"/>
                <a:gd name="connsiteX15" fmla="*/ 1209675 w 1466850"/>
                <a:gd name="connsiteY15" fmla="*/ 947738 h 1314450"/>
                <a:gd name="connsiteX16" fmla="*/ 1133475 w 1466850"/>
                <a:gd name="connsiteY16" fmla="*/ 952500 h 1314450"/>
                <a:gd name="connsiteX17" fmla="*/ 1133475 w 1466850"/>
                <a:gd name="connsiteY17" fmla="*/ 895350 h 1314450"/>
                <a:gd name="connsiteX18" fmla="*/ 1071562 w 1466850"/>
                <a:gd name="connsiteY18" fmla="*/ 900113 h 1314450"/>
                <a:gd name="connsiteX19" fmla="*/ 1071562 w 1466850"/>
                <a:gd name="connsiteY19" fmla="*/ 847725 h 1314450"/>
                <a:gd name="connsiteX20" fmla="*/ 1000125 w 1466850"/>
                <a:gd name="connsiteY20" fmla="*/ 857250 h 1314450"/>
                <a:gd name="connsiteX21" fmla="*/ 1004887 w 1466850"/>
                <a:gd name="connsiteY21" fmla="*/ 804863 h 1314450"/>
                <a:gd name="connsiteX22" fmla="*/ 966787 w 1466850"/>
                <a:gd name="connsiteY22" fmla="*/ 804863 h 1314450"/>
                <a:gd name="connsiteX23" fmla="*/ 966787 w 1466850"/>
                <a:gd name="connsiteY23" fmla="*/ 771525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6775 w 1466850"/>
                <a:gd name="connsiteY27" fmla="*/ 68580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57225 h 1314450"/>
                <a:gd name="connsiteX31" fmla="*/ 781050 w 1466850"/>
                <a:gd name="connsiteY31" fmla="*/ 581025 h 1314450"/>
                <a:gd name="connsiteX32" fmla="*/ 723900 w 1466850"/>
                <a:gd name="connsiteY32" fmla="*/ 5762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52462 w 1466850"/>
                <a:gd name="connsiteY36" fmla="*/ 500063 h 1314450"/>
                <a:gd name="connsiteX37" fmla="*/ 657225 w 1466850"/>
                <a:gd name="connsiteY37" fmla="*/ 438150 h 1314450"/>
                <a:gd name="connsiteX38" fmla="*/ 595312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2925 w 1466850"/>
                <a:gd name="connsiteY41" fmla="*/ 276225 h 1314450"/>
                <a:gd name="connsiteX42" fmla="*/ 466725 w 1466850"/>
                <a:gd name="connsiteY42" fmla="*/ 28575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42912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9687 w 1466850"/>
                <a:gd name="connsiteY9" fmla="*/ 1095375 h 1314450"/>
                <a:gd name="connsiteX10" fmla="*/ 1266825 w 1466850"/>
                <a:gd name="connsiteY10" fmla="*/ 1095375 h 1314450"/>
                <a:gd name="connsiteX11" fmla="*/ 1271587 w 1466850"/>
                <a:gd name="connsiteY11" fmla="*/ 1066800 h 1314450"/>
                <a:gd name="connsiteX12" fmla="*/ 1271587 w 1466850"/>
                <a:gd name="connsiteY12" fmla="*/ 1066800 h 1314450"/>
                <a:gd name="connsiteX13" fmla="*/ 1233487 w 1466850"/>
                <a:gd name="connsiteY13" fmla="*/ 1014413 h 1314450"/>
                <a:gd name="connsiteX14" fmla="*/ 1214437 w 1466850"/>
                <a:gd name="connsiteY14" fmla="*/ 1014413 h 1314450"/>
                <a:gd name="connsiteX15" fmla="*/ 1209675 w 1466850"/>
                <a:gd name="connsiteY15" fmla="*/ 947738 h 1314450"/>
                <a:gd name="connsiteX16" fmla="*/ 1133475 w 1466850"/>
                <a:gd name="connsiteY16" fmla="*/ 952500 h 1314450"/>
                <a:gd name="connsiteX17" fmla="*/ 1133475 w 1466850"/>
                <a:gd name="connsiteY17" fmla="*/ 895350 h 1314450"/>
                <a:gd name="connsiteX18" fmla="*/ 1071562 w 1466850"/>
                <a:gd name="connsiteY18" fmla="*/ 900113 h 1314450"/>
                <a:gd name="connsiteX19" fmla="*/ 1071562 w 1466850"/>
                <a:gd name="connsiteY19" fmla="*/ 847725 h 1314450"/>
                <a:gd name="connsiteX20" fmla="*/ 1000125 w 1466850"/>
                <a:gd name="connsiteY20" fmla="*/ 857250 h 1314450"/>
                <a:gd name="connsiteX21" fmla="*/ 1004887 w 1466850"/>
                <a:gd name="connsiteY21" fmla="*/ 804863 h 1314450"/>
                <a:gd name="connsiteX22" fmla="*/ 966787 w 1466850"/>
                <a:gd name="connsiteY22" fmla="*/ 804863 h 1314450"/>
                <a:gd name="connsiteX23" fmla="*/ 966787 w 1466850"/>
                <a:gd name="connsiteY23" fmla="*/ 771525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6775 w 1466850"/>
                <a:gd name="connsiteY27" fmla="*/ 68580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81050 w 1466850"/>
                <a:gd name="connsiteY31" fmla="*/ 581025 h 1314450"/>
                <a:gd name="connsiteX32" fmla="*/ 723900 w 1466850"/>
                <a:gd name="connsiteY32" fmla="*/ 5762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52462 w 1466850"/>
                <a:gd name="connsiteY36" fmla="*/ 500063 h 1314450"/>
                <a:gd name="connsiteX37" fmla="*/ 657225 w 1466850"/>
                <a:gd name="connsiteY37" fmla="*/ 438150 h 1314450"/>
                <a:gd name="connsiteX38" fmla="*/ 595312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2925 w 1466850"/>
                <a:gd name="connsiteY41" fmla="*/ 276225 h 1314450"/>
                <a:gd name="connsiteX42" fmla="*/ 466725 w 1466850"/>
                <a:gd name="connsiteY42" fmla="*/ 28575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42912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266825 w 1466850"/>
                <a:gd name="connsiteY10" fmla="*/ 1095375 h 1314450"/>
                <a:gd name="connsiteX11" fmla="*/ 1271587 w 1466850"/>
                <a:gd name="connsiteY11" fmla="*/ 1066800 h 1314450"/>
                <a:gd name="connsiteX12" fmla="*/ 1271587 w 1466850"/>
                <a:gd name="connsiteY12" fmla="*/ 1066800 h 1314450"/>
                <a:gd name="connsiteX13" fmla="*/ 1233487 w 1466850"/>
                <a:gd name="connsiteY13" fmla="*/ 1014413 h 1314450"/>
                <a:gd name="connsiteX14" fmla="*/ 1214437 w 1466850"/>
                <a:gd name="connsiteY14" fmla="*/ 1014413 h 1314450"/>
                <a:gd name="connsiteX15" fmla="*/ 1209675 w 1466850"/>
                <a:gd name="connsiteY15" fmla="*/ 947738 h 1314450"/>
                <a:gd name="connsiteX16" fmla="*/ 1133475 w 1466850"/>
                <a:gd name="connsiteY16" fmla="*/ 952500 h 1314450"/>
                <a:gd name="connsiteX17" fmla="*/ 1133475 w 1466850"/>
                <a:gd name="connsiteY17" fmla="*/ 895350 h 1314450"/>
                <a:gd name="connsiteX18" fmla="*/ 1071562 w 1466850"/>
                <a:gd name="connsiteY18" fmla="*/ 900113 h 1314450"/>
                <a:gd name="connsiteX19" fmla="*/ 1071562 w 1466850"/>
                <a:gd name="connsiteY19" fmla="*/ 847725 h 1314450"/>
                <a:gd name="connsiteX20" fmla="*/ 1000125 w 1466850"/>
                <a:gd name="connsiteY20" fmla="*/ 857250 h 1314450"/>
                <a:gd name="connsiteX21" fmla="*/ 1004887 w 1466850"/>
                <a:gd name="connsiteY21" fmla="*/ 804863 h 1314450"/>
                <a:gd name="connsiteX22" fmla="*/ 966787 w 1466850"/>
                <a:gd name="connsiteY22" fmla="*/ 804863 h 1314450"/>
                <a:gd name="connsiteX23" fmla="*/ 966787 w 1466850"/>
                <a:gd name="connsiteY23" fmla="*/ 771525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6775 w 1466850"/>
                <a:gd name="connsiteY27" fmla="*/ 68580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81050 w 1466850"/>
                <a:gd name="connsiteY31" fmla="*/ 581025 h 1314450"/>
                <a:gd name="connsiteX32" fmla="*/ 723900 w 1466850"/>
                <a:gd name="connsiteY32" fmla="*/ 5762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52462 w 1466850"/>
                <a:gd name="connsiteY36" fmla="*/ 500063 h 1314450"/>
                <a:gd name="connsiteX37" fmla="*/ 657225 w 1466850"/>
                <a:gd name="connsiteY37" fmla="*/ 438150 h 1314450"/>
                <a:gd name="connsiteX38" fmla="*/ 595312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2925 w 1466850"/>
                <a:gd name="connsiteY41" fmla="*/ 276225 h 1314450"/>
                <a:gd name="connsiteX42" fmla="*/ 466725 w 1466850"/>
                <a:gd name="connsiteY42" fmla="*/ 28575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42912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71587 w 1466850"/>
                <a:gd name="connsiteY11" fmla="*/ 1066800 h 1314450"/>
                <a:gd name="connsiteX12" fmla="*/ 1271587 w 1466850"/>
                <a:gd name="connsiteY12" fmla="*/ 1066800 h 1314450"/>
                <a:gd name="connsiteX13" fmla="*/ 1233487 w 1466850"/>
                <a:gd name="connsiteY13" fmla="*/ 1014413 h 1314450"/>
                <a:gd name="connsiteX14" fmla="*/ 1214437 w 1466850"/>
                <a:gd name="connsiteY14" fmla="*/ 1014413 h 1314450"/>
                <a:gd name="connsiteX15" fmla="*/ 1209675 w 1466850"/>
                <a:gd name="connsiteY15" fmla="*/ 947738 h 1314450"/>
                <a:gd name="connsiteX16" fmla="*/ 1133475 w 1466850"/>
                <a:gd name="connsiteY16" fmla="*/ 952500 h 1314450"/>
                <a:gd name="connsiteX17" fmla="*/ 1133475 w 1466850"/>
                <a:gd name="connsiteY17" fmla="*/ 895350 h 1314450"/>
                <a:gd name="connsiteX18" fmla="*/ 1071562 w 1466850"/>
                <a:gd name="connsiteY18" fmla="*/ 900113 h 1314450"/>
                <a:gd name="connsiteX19" fmla="*/ 1071562 w 1466850"/>
                <a:gd name="connsiteY19" fmla="*/ 847725 h 1314450"/>
                <a:gd name="connsiteX20" fmla="*/ 1000125 w 1466850"/>
                <a:gd name="connsiteY20" fmla="*/ 857250 h 1314450"/>
                <a:gd name="connsiteX21" fmla="*/ 1004887 w 1466850"/>
                <a:gd name="connsiteY21" fmla="*/ 804863 h 1314450"/>
                <a:gd name="connsiteX22" fmla="*/ 966787 w 1466850"/>
                <a:gd name="connsiteY22" fmla="*/ 804863 h 1314450"/>
                <a:gd name="connsiteX23" fmla="*/ 966787 w 1466850"/>
                <a:gd name="connsiteY23" fmla="*/ 771525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6775 w 1466850"/>
                <a:gd name="connsiteY27" fmla="*/ 68580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81050 w 1466850"/>
                <a:gd name="connsiteY31" fmla="*/ 581025 h 1314450"/>
                <a:gd name="connsiteX32" fmla="*/ 723900 w 1466850"/>
                <a:gd name="connsiteY32" fmla="*/ 5762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52462 w 1466850"/>
                <a:gd name="connsiteY36" fmla="*/ 500063 h 1314450"/>
                <a:gd name="connsiteX37" fmla="*/ 657225 w 1466850"/>
                <a:gd name="connsiteY37" fmla="*/ 438150 h 1314450"/>
                <a:gd name="connsiteX38" fmla="*/ 595312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2925 w 1466850"/>
                <a:gd name="connsiteY41" fmla="*/ 276225 h 1314450"/>
                <a:gd name="connsiteX42" fmla="*/ 466725 w 1466850"/>
                <a:gd name="connsiteY42" fmla="*/ 28575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42912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71587 w 1466850"/>
                <a:gd name="connsiteY11" fmla="*/ 1066800 h 1314450"/>
                <a:gd name="connsiteX12" fmla="*/ 1238249 w 1466850"/>
                <a:gd name="connsiteY12" fmla="*/ 1062037 h 1314450"/>
                <a:gd name="connsiteX13" fmla="*/ 1233487 w 1466850"/>
                <a:gd name="connsiteY13" fmla="*/ 1014413 h 1314450"/>
                <a:gd name="connsiteX14" fmla="*/ 1214437 w 1466850"/>
                <a:gd name="connsiteY14" fmla="*/ 1014413 h 1314450"/>
                <a:gd name="connsiteX15" fmla="*/ 1209675 w 1466850"/>
                <a:gd name="connsiteY15" fmla="*/ 947738 h 1314450"/>
                <a:gd name="connsiteX16" fmla="*/ 1133475 w 1466850"/>
                <a:gd name="connsiteY16" fmla="*/ 952500 h 1314450"/>
                <a:gd name="connsiteX17" fmla="*/ 1133475 w 1466850"/>
                <a:gd name="connsiteY17" fmla="*/ 895350 h 1314450"/>
                <a:gd name="connsiteX18" fmla="*/ 1071562 w 1466850"/>
                <a:gd name="connsiteY18" fmla="*/ 900113 h 1314450"/>
                <a:gd name="connsiteX19" fmla="*/ 1071562 w 1466850"/>
                <a:gd name="connsiteY19" fmla="*/ 847725 h 1314450"/>
                <a:gd name="connsiteX20" fmla="*/ 1000125 w 1466850"/>
                <a:gd name="connsiteY20" fmla="*/ 857250 h 1314450"/>
                <a:gd name="connsiteX21" fmla="*/ 1004887 w 1466850"/>
                <a:gd name="connsiteY21" fmla="*/ 804863 h 1314450"/>
                <a:gd name="connsiteX22" fmla="*/ 966787 w 1466850"/>
                <a:gd name="connsiteY22" fmla="*/ 804863 h 1314450"/>
                <a:gd name="connsiteX23" fmla="*/ 966787 w 1466850"/>
                <a:gd name="connsiteY23" fmla="*/ 771525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6775 w 1466850"/>
                <a:gd name="connsiteY27" fmla="*/ 68580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81050 w 1466850"/>
                <a:gd name="connsiteY31" fmla="*/ 581025 h 1314450"/>
                <a:gd name="connsiteX32" fmla="*/ 723900 w 1466850"/>
                <a:gd name="connsiteY32" fmla="*/ 5762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52462 w 1466850"/>
                <a:gd name="connsiteY36" fmla="*/ 500063 h 1314450"/>
                <a:gd name="connsiteX37" fmla="*/ 657225 w 1466850"/>
                <a:gd name="connsiteY37" fmla="*/ 438150 h 1314450"/>
                <a:gd name="connsiteX38" fmla="*/ 595312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2925 w 1466850"/>
                <a:gd name="connsiteY41" fmla="*/ 276225 h 1314450"/>
                <a:gd name="connsiteX42" fmla="*/ 466725 w 1466850"/>
                <a:gd name="connsiteY42" fmla="*/ 28575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42912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90637 w 1466850"/>
                <a:gd name="connsiteY11" fmla="*/ 1066800 h 1314450"/>
                <a:gd name="connsiteX12" fmla="*/ 1238249 w 1466850"/>
                <a:gd name="connsiteY12" fmla="*/ 1062037 h 1314450"/>
                <a:gd name="connsiteX13" fmla="*/ 1233487 w 1466850"/>
                <a:gd name="connsiteY13" fmla="*/ 1014413 h 1314450"/>
                <a:gd name="connsiteX14" fmla="*/ 1214437 w 1466850"/>
                <a:gd name="connsiteY14" fmla="*/ 1014413 h 1314450"/>
                <a:gd name="connsiteX15" fmla="*/ 1209675 w 1466850"/>
                <a:gd name="connsiteY15" fmla="*/ 947738 h 1314450"/>
                <a:gd name="connsiteX16" fmla="*/ 1133475 w 1466850"/>
                <a:gd name="connsiteY16" fmla="*/ 952500 h 1314450"/>
                <a:gd name="connsiteX17" fmla="*/ 1133475 w 1466850"/>
                <a:gd name="connsiteY17" fmla="*/ 895350 h 1314450"/>
                <a:gd name="connsiteX18" fmla="*/ 1071562 w 1466850"/>
                <a:gd name="connsiteY18" fmla="*/ 900113 h 1314450"/>
                <a:gd name="connsiteX19" fmla="*/ 1071562 w 1466850"/>
                <a:gd name="connsiteY19" fmla="*/ 847725 h 1314450"/>
                <a:gd name="connsiteX20" fmla="*/ 1000125 w 1466850"/>
                <a:gd name="connsiteY20" fmla="*/ 857250 h 1314450"/>
                <a:gd name="connsiteX21" fmla="*/ 1004887 w 1466850"/>
                <a:gd name="connsiteY21" fmla="*/ 804863 h 1314450"/>
                <a:gd name="connsiteX22" fmla="*/ 966787 w 1466850"/>
                <a:gd name="connsiteY22" fmla="*/ 804863 h 1314450"/>
                <a:gd name="connsiteX23" fmla="*/ 966787 w 1466850"/>
                <a:gd name="connsiteY23" fmla="*/ 771525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6775 w 1466850"/>
                <a:gd name="connsiteY27" fmla="*/ 68580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81050 w 1466850"/>
                <a:gd name="connsiteY31" fmla="*/ 581025 h 1314450"/>
                <a:gd name="connsiteX32" fmla="*/ 723900 w 1466850"/>
                <a:gd name="connsiteY32" fmla="*/ 5762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52462 w 1466850"/>
                <a:gd name="connsiteY36" fmla="*/ 500063 h 1314450"/>
                <a:gd name="connsiteX37" fmla="*/ 657225 w 1466850"/>
                <a:gd name="connsiteY37" fmla="*/ 438150 h 1314450"/>
                <a:gd name="connsiteX38" fmla="*/ 595312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2925 w 1466850"/>
                <a:gd name="connsiteY41" fmla="*/ 276225 h 1314450"/>
                <a:gd name="connsiteX42" fmla="*/ 466725 w 1466850"/>
                <a:gd name="connsiteY42" fmla="*/ 28575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42912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90637 w 1466850"/>
                <a:gd name="connsiteY11" fmla="*/ 1066800 h 1314450"/>
                <a:gd name="connsiteX12" fmla="*/ 1238249 w 1466850"/>
                <a:gd name="connsiteY12" fmla="*/ 1062037 h 1314450"/>
                <a:gd name="connsiteX13" fmla="*/ 1233487 w 1466850"/>
                <a:gd name="connsiteY13" fmla="*/ 1014413 h 1314450"/>
                <a:gd name="connsiteX14" fmla="*/ 1214437 w 1466850"/>
                <a:gd name="connsiteY14" fmla="*/ 1014413 h 1314450"/>
                <a:gd name="connsiteX15" fmla="*/ 1209675 w 1466850"/>
                <a:gd name="connsiteY15" fmla="*/ 947738 h 1314450"/>
                <a:gd name="connsiteX16" fmla="*/ 1133475 w 1466850"/>
                <a:gd name="connsiteY16" fmla="*/ 952500 h 1314450"/>
                <a:gd name="connsiteX17" fmla="*/ 1133475 w 1466850"/>
                <a:gd name="connsiteY17" fmla="*/ 895350 h 1314450"/>
                <a:gd name="connsiteX18" fmla="*/ 1071562 w 1466850"/>
                <a:gd name="connsiteY18" fmla="*/ 900113 h 1314450"/>
                <a:gd name="connsiteX19" fmla="*/ 1071562 w 1466850"/>
                <a:gd name="connsiteY19" fmla="*/ 847725 h 1314450"/>
                <a:gd name="connsiteX20" fmla="*/ 1000125 w 1466850"/>
                <a:gd name="connsiteY20" fmla="*/ 857250 h 1314450"/>
                <a:gd name="connsiteX21" fmla="*/ 1004887 w 1466850"/>
                <a:gd name="connsiteY21" fmla="*/ 804863 h 1314450"/>
                <a:gd name="connsiteX22" fmla="*/ 966787 w 1466850"/>
                <a:gd name="connsiteY22" fmla="*/ 804863 h 1314450"/>
                <a:gd name="connsiteX23" fmla="*/ 966787 w 1466850"/>
                <a:gd name="connsiteY23" fmla="*/ 771525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6775 w 1466850"/>
                <a:gd name="connsiteY27" fmla="*/ 68580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81050 w 1466850"/>
                <a:gd name="connsiteY31" fmla="*/ 581025 h 1314450"/>
                <a:gd name="connsiteX32" fmla="*/ 723900 w 1466850"/>
                <a:gd name="connsiteY32" fmla="*/ 5762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52462 w 1466850"/>
                <a:gd name="connsiteY36" fmla="*/ 500063 h 1314450"/>
                <a:gd name="connsiteX37" fmla="*/ 657225 w 1466850"/>
                <a:gd name="connsiteY37" fmla="*/ 438150 h 1314450"/>
                <a:gd name="connsiteX38" fmla="*/ 595312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2925 w 1466850"/>
                <a:gd name="connsiteY41" fmla="*/ 276225 h 1314450"/>
                <a:gd name="connsiteX42" fmla="*/ 466725 w 1466850"/>
                <a:gd name="connsiteY42" fmla="*/ 28575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90637 w 1466850"/>
                <a:gd name="connsiteY11" fmla="*/ 1066800 h 1314450"/>
                <a:gd name="connsiteX12" fmla="*/ 1238249 w 1466850"/>
                <a:gd name="connsiteY12" fmla="*/ 1062037 h 1314450"/>
                <a:gd name="connsiteX13" fmla="*/ 1233487 w 1466850"/>
                <a:gd name="connsiteY13" fmla="*/ 1014413 h 1314450"/>
                <a:gd name="connsiteX14" fmla="*/ 1214437 w 1466850"/>
                <a:gd name="connsiteY14" fmla="*/ 1014413 h 1314450"/>
                <a:gd name="connsiteX15" fmla="*/ 1209675 w 1466850"/>
                <a:gd name="connsiteY15" fmla="*/ 947738 h 1314450"/>
                <a:gd name="connsiteX16" fmla="*/ 1133475 w 1466850"/>
                <a:gd name="connsiteY16" fmla="*/ 952500 h 1314450"/>
                <a:gd name="connsiteX17" fmla="*/ 113821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47725 h 1314450"/>
                <a:gd name="connsiteX20" fmla="*/ 1000125 w 1466850"/>
                <a:gd name="connsiteY20" fmla="*/ 857250 h 1314450"/>
                <a:gd name="connsiteX21" fmla="*/ 1004887 w 1466850"/>
                <a:gd name="connsiteY21" fmla="*/ 804863 h 1314450"/>
                <a:gd name="connsiteX22" fmla="*/ 966787 w 1466850"/>
                <a:gd name="connsiteY22" fmla="*/ 804863 h 1314450"/>
                <a:gd name="connsiteX23" fmla="*/ 966787 w 1466850"/>
                <a:gd name="connsiteY23" fmla="*/ 771525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6775 w 1466850"/>
                <a:gd name="connsiteY27" fmla="*/ 68580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81050 w 1466850"/>
                <a:gd name="connsiteY31" fmla="*/ 581025 h 1314450"/>
                <a:gd name="connsiteX32" fmla="*/ 723900 w 1466850"/>
                <a:gd name="connsiteY32" fmla="*/ 5762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52462 w 1466850"/>
                <a:gd name="connsiteY36" fmla="*/ 500063 h 1314450"/>
                <a:gd name="connsiteX37" fmla="*/ 657225 w 1466850"/>
                <a:gd name="connsiteY37" fmla="*/ 438150 h 1314450"/>
                <a:gd name="connsiteX38" fmla="*/ 595312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2925 w 1466850"/>
                <a:gd name="connsiteY41" fmla="*/ 276225 h 1314450"/>
                <a:gd name="connsiteX42" fmla="*/ 466725 w 1466850"/>
                <a:gd name="connsiteY42" fmla="*/ 28575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90637 w 1466850"/>
                <a:gd name="connsiteY11" fmla="*/ 1066800 h 1314450"/>
                <a:gd name="connsiteX12" fmla="*/ 1238249 w 1466850"/>
                <a:gd name="connsiteY12" fmla="*/ 1062037 h 1314450"/>
                <a:gd name="connsiteX13" fmla="*/ 1233487 w 1466850"/>
                <a:gd name="connsiteY13" fmla="*/ 1014413 h 1314450"/>
                <a:gd name="connsiteX14" fmla="*/ 1214437 w 1466850"/>
                <a:gd name="connsiteY14" fmla="*/ 1014413 h 1314450"/>
                <a:gd name="connsiteX15" fmla="*/ 1209675 w 1466850"/>
                <a:gd name="connsiteY15" fmla="*/ 947738 h 1314450"/>
                <a:gd name="connsiteX16" fmla="*/ 1133475 w 1466850"/>
                <a:gd name="connsiteY16" fmla="*/ 952500 h 1314450"/>
                <a:gd name="connsiteX17" fmla="*/ 113821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0125 w 1466850"/>
                <a:gd name="connsiteY20" fmla="*/ 857250 h 1314450"/>
                <a:gd name="connsiteX21" fmla="*/ 1004887 w 1466850"/>
                <a:gd name="connsiteY21" fmla="*/ 804863 h 1314450"/>
                <a:gd name="connsiteX22" fmla="*/ 966787 w 1466850"/>
                <a:gd name="connsiteY22" fmla="*/ 804863 h 1314450"/>
                <a:gd name="connsiteX23" fmla="*/ 966787 w 1466850"/>
                <a:gd name="connsiteY23" fmla="*/ 771525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6775 w 1466850"/>
                <a:gd name="connsiteY27" fmla="*/ 68580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81050 w 1466850"/>
                <a:gd name="connsiteY31" fmla="*/ 581025 h 1314450"/>
                <a:gd name="connsiteX32" fmla="*/ 723900 w 1466850"/>
                <a:gd name="connsiteY32" fmla="*/ 5762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52462 w 1466850"/>
                <a:gd name="connsiteY36" fmla="*/ 500063 h 1314450"/>
                <a:gd name="connsiteX37" fmla="*/ 657225 w 1466850"/>
                <a:gd name="connsiteY37" fmla="*/ 438150 h 1314450"/>
                <a:gd name="connsiteX38" fmla="*/ 595312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2925 w 1466850"/>
                <a:gd name="connsiteY41" fmla="*/ 276225 h 1314450"/>
                <a:gd name="connsiteX42" fmla="*/ 466725 w 1466850"/>
                <a:gd name="connsiteY42" fmla="*/ 28575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90637 w 1466850"/>
                <a:gd name="connsiteY11" fmla="*/ 1066800 h 1314450"/>
                <a:gd name="connsiteX12" fmla="*/ 1238249 w 1466850"/>
                <a:gd name="connsiteY12" fmla="*/ 1062037 h 1314450"/>
                <a:gd name="connsiteX13" fmla="*/ 1233487 w 1466850"/>
                <a:gd name="connsiteY13" fmla="*/ 1014413 h 1314450"/>
                <a:gd name="connsiteX14" fmla="*/ 1214437 w 1466850"/>
                <a:gd name="connsiteY14" fmla="*/ 1014413 h 1314450"/>
                <a:gd name="connsiteX15" fmla="*/ 1209675 w 1466850"/>
                <a:gd name="connsiteY15" fmla="*/ 947738 h 1314450"/>
                <a:gd name="connsiteX16" fmla="*/ 1133475 w 1466850"/>
                <a:gd name="connsiteY16" fmla="*/ 952500 h 1314450"/>
                <a:gd name="connsiteX17" fmla="*/ 113821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0125 w 1466850"/>
                <a:gd name="connsiteY20" fmla="*/ 857250 h 1314450"/>
                <a:gd name="connsiteX21" fmla="*/ 1004887 w 1466850"/>
                <a:gd name="connsiteY21" fmla="*/ 804863 h 1314450"/>
                <a:gd name="connsiteX22" fmla="*/ 966787 w 1466850"/>
                <a:gd name="connsiteY22" fmla="*/ 804863 h 1314450"/>
                <a:gd name="connsiteX23" fmla="*/ 966787 w 1466850"/>
                <a:gd name="connsiteY23" fmla="*/ 771525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6775 w 1466850"/>
                <a:gd name="connsiteY27" fmla="*/ 68580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81050 w 1466850"/>
                <a:gd name="connsiteY31" fmla="*/ 581025 h 1314450"/>
                <a:gd name="connsiteX32" fmla="*/ 723900 w 1466850"/>
                <a:gd name="connsiteY32" fmla="*/ 5762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52462 w 1466850"/>
                <a:gd name="connsiteY36" fmla="*/ 500063 h 1314450"/>
                <a:gd name="connsiteX37" fmla="*/ 657225 w 1466850"/>
                <a:gd name="connsiteY37" fmla="*/ 438150 h 1314450"/>
                <a:gd name="connsiteX38" fmla="*/ 595312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2925 w 1466850"/>
                <a:gd name="connsiteY41" fmla="*/ 276225 h 1314450"/>
                <a:gd name="connsiteX42" fmla="*/ 47720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90637 w 1466850"/>
                <a:gd name="connsiteY11" fmla="*/ 1066800 h 1314450"/>
                <a:gd name="connsiteX12" fmla="*/ 1238249 w 1466850"/>
                <a:gd name="connsiteY12" fmla="*/ 1062037 h 1314450"/>
                <a:gd name="connsiteX13" fmla="*/ 1233487 w 1466850"/>
                <a:gd name="connsiteY13" fmla="*/ 1014413 h 1314450"/>
                <a:gd name="connsiteX14" fmla="*/ 1214437 w 1466850"/>
                <a:gd name="connsiteY14" fmla="*/ 1014413 h 1314450"/>
                <a:gd name="connsiteX15" fmla="*/ 1209675 w 1466850"/>
                <a:gd name="connsiteY15" fmla="*/ 947738 h 1314450"/>
                <a:gd name="connsiteX16" fmla="*/ 1133475 w 1466850"/>
                <a:gd name="connsiteY16" fmla="*/ 952500 h 1314450"/>
                <a:gd name="connsiteX17" fmla="*/ 113821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0125 w 1466850"/>
                <a:gd name="connsiteY20" fmla="*/ 857250 h 1314450"/>
                <a:gd name="connsiteX21" fmla="*/ 1004887 w 1466850"/>
                <a:gd name="connsiteY21" fmla="*/ 804863 h 1314450"/>
                <a:gd name="connsiteX22" fmla="*/ 966787 w 1466850"/>
                <a:gd name="connsiteY22" fmla="*/ 804863 h 1314450"/>
                <a:gd name="connsiteX23" fmla="*/ 966787 w 1466850"/>
                <a:gd name="connsiteY23" fmla="*/ 771525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6775 w 1466850"/>
                <a:gd name="connsiteY27" fmla="*/ 68580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81050 w 1466850"/>
                <a:gd name="connsiteY31" fmla="*/ 581025 h 1314450"/>
                <a:gd name="connsiteX32" fmla="*/ 723900 w 1466850"/>
                <a:gd name="connsiteY32" fmla="*/ 5762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52462 w 1466850"/>
                <a:gd name="connsiteY36" fmla="*/ 500063 h 1314450"/>
                <a:gd name="connsiteX37" fmla="*/ 657225 w 1466850"/>
                <a:gd name="connsiteY37" fmla="*/ 438150 h 1314450"/>
                <a:gd name="connsiteX38" fmla="*/ 595312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720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90637 w 1466850"/>
                <a:gd name="connsiteY11" fmla="*/ 1066800 h 1314450"/>
                <a:gd name="connsiteX12" fmla="*/ 1238249 w 1466850"/>
                <a:gd name="connsiteY12" fmla="*/ 1062037 h 1314450"/>
                <a:gd name="connsiteX13" fmla="*/ 1233487 w 1466850"/>
                <a:gd name="connsiteY13" fmla="*/ 1014413 h 1314450"/>
                <a:gd name="connsiteX14" fmla="*/ 1214437 w 1466850"/>
                <a:gd name="connsiteY14" fmla="*/ 1014413 h 1314450"/>
                <a:gd name="connsiteX15" fmla="*/ 1209675 w 1466850"/>
                <a:gd name="connsiteY15" fmla="*/ 947738 h 1314450"/>
                <a:gd name="connsiteX16" fmla="*/ 1133475 w 1466850"/>
                <a:gd name="connsiteY16" fmla="*/ 952500 h 1314450"/>
                <a:gd name="connsiteX17" fmla="*/ 113821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0125 w 1466850"/>
                <a:gd name="connsiteY20" fmla="*/ 857250 h 1314450"/>
                <a:gd name="connsiteX21" fmla="*/ 1004887 w 1466850"/>
                <a:gd name="connsiteY21" fmla="*/ 804863 h 1314450"/>
                <a:gd name="connsiteX22" fmla="*/ 966787 w 1466850"/>
                <a:gd name="connsiteY22" fmla="*/ 804863 h 1314450"/>
                <a:gd name="connsiteX23" fmla="*/ 966787 w 1466850"/>
                <a:gd name="connsiteY23" fmla="*/ 771525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6775 w 1466850"/>
                <a:gd name="connsiteY27" fmla="*/ 68580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81050 w 1466850"/>
                <a:gd name="connsiteY31" fmla="*/ 581025 h 1314450"/>
                <a:gd name="connsiteX32" fmla="*/ 723900 w 1466850"/>
                <a:gd name="connsiteY32" fmla="*/ 5762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52462 w 1466850"/>
                <a:gd name="connsiteY36" fmla="*/ 500063 h 1314450"/>
                <a:gd name="connsiteX37" fmla="*/ 657225 w 1466850"/>
                <a:gd name="connsiteY37" fmla="*/ 438150 h 1314450"/>
                <a:gd name="connsiteX38" fmla="*/ 595312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458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90637 w 1466850"/>
                <a:gd name="connsiteY11" fmla="*/ 1066800 h 1314450"/>
                <a:gd name="connsiteX12" fmla="*/ 1238249 w 1466850"/>
                <a:gd name="connsiteY12" fmla="*/ 1062037 h 1314450"/>
                <a:gd name="connsiteX13" fmla="*/ 1233487 w 1466850"/>
                <a:gd name="connsiteY13" fmla="*/ 1014413 h 1314450"/>
                <a:gd name="connsiteX14" fmla="*/ 1214437 w 1466850"/>
                <a:gd name="connsiteY14" fmla="*/ 1014413 h 1314450"/>
                <a:gd name="connsiteX15" fmla="*/ 1209675 w 1466850"/>
                <a:gd name="connsiteY15" fmla="*/ 947738 h 1314450"/>
                <a:gd name="connsiteX16" fmla="*/ 1133475 w 1466850"/>
                <a:gd name="connsiteY16" fmla="*/ 952500 h 1314450"/>
                <a:gd name="connsiteX17" fmla="*/ 113821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0125 w 1466850"/>
                <a:gd name="connsiteY20" fmla="*/ 857250 h 1314450"/>
                <a:gd name="connsiteX21" fmla="*/ 1004887 w 1466850"/>
                <a:gd name="connsiteY21" fmla="*/ 804863 h 1314450"/>
                <a:gd name="connsiteX22" fmla="*/ 966787 w 1466850"/>
                <a:gd name="connsiteY22" fmla="*/ 804863 h 1314450"/>
                <a:gd name="connsiteX23" fmla="*/ 966787 w 1466850"/>
                <a:gd name="connsiteY23" fmla="*/ 771525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6775 w 1466850"/>
                <a:gd name="connsiteY27" fmla="*/ 68580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81050 w 1466850"/>
                <a:gd name="connsiteY31" fmla="*/ 581025 h 1314450"/>
                <a:gd name="connsiteX32" fmla="*/ 723900 w 1466850"/>
                <a:gd name="connsiteY32" fmla="*/ 5762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62942 w 1466850"/>
                <a:gd name="connsiteY36" fmla="*/ 500063 h 1314450"/>
                <a:gd name="connsiteX37" fmla="*/ 657225 w 1466850"/>
                <a:gd name="connsiteY37" fmla="*/ 438150 h 1314450"/>
                <a:gd name="connsiteX38" fmla="*/ 595312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458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90637 w 1466850"/>
                <a:gd name="connsiteY11" fmla="*/ 1066800 h 1314450"/>
                <a:gd name="connsiteX12" fmla="*/ 1238249 w 1466850"/>
                <a:gd name="connsiteY12" fmla="*/ 1062037 h 1314450"/>
                <a:gd name="connsiteX13" fmla="*/ 1233487 w 1466850"/>
                <a:gd name="connsiteY13" fmla="*/ 1014413 h 1314450"/>
                <a:gd name="connsiteX14" fmla="*/ 1214437 w 1466850"/>
                <a:gd name="connsiteY14" fmla="*/ 1014413 h 1314450"/>
                <a:gd name="connsiteX15" fmla="*/ 1209675 w 1466850"/>
                <a:gd name="connsiteY15" fmla="*/ 947738 h 1314450"/>
                <a:gd name="connsiteX16" fmla="*/ 1133475 w 1466850"/>
                <a:gd name="connsiteY16" fmla="*/ 952500 h 1314450"/>
                <a:gd name="connsiteX17" fmla="*/ 113821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0125 w 1466850"/>
                <a:gd name="connsiteY20" fmla="*/ 857250 h 1314450"/>
                <a:gd name="connsiteX21" fmla="*/ 1004887 w 1466850"/>
                <a:gd name="connsiteY21" fmla="*/ 804863 h 1314450"/>
                <a:gd name="connsiteX22" fmla="*/ 966787 w 1466850"/>
                <a:gd name="connsiteY22" fmla="*/ 804863 h 1314450"/>
                <a:gd name="connsiteX23" fmla="*/ 966787 w 1466850"/>
                <a:gd name="connsiteY23" fmla="*/ 771525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6775 w 1466850"/>
                <a:gd name="connsiteY27" fmla="*/ 68580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81050 w 1466850"/>
                <a:gd name="connsiteY31" fmla="*/ 581025 h 1314450"/>
                <a:gd name="connsiteX32" fmla="*/ 723900 w 1466850"/>
                <a:gd name="connsiteY32" fmla="*/ 5762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62942 w 1466850"/>
                <a:gd name="connsiteY36" fmla="*/ 500063 h 1314450"/>
                <a:gd name="connsiteX37" fmla="*/ 657225 w 1466850"/>
                <a:gd name="connsiteY37" fmla="*/ 438150 h 1314450"/>
                <a:gd name="connsiteX38" fmla="*/ 587451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458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90637 w 1466850"/>
                <a:gd name="connsiteY11" fmla="*/ 1066800 h 1314450"/>
                <a:gd name="connsiteX12" fmla="*/ 1238249 w 1466850"/>
                <a:gd name="connsiteY12" fmla="*/ 1062037 h 1314450"/>
                <a:gd name="connsiteX13" fmla="*/ 1233487 w 1466850"/>
                <a:gd name="connsiteY13" fmla="*/ 1014413 h 1314450"/>
                <a:gd name="connsiteX14" fmla="*/ 1214437 w 1466850"/>
                <a:gd name="connsiteY14" fmla="*/ 1014413 h 1314450"/>
                <a:gd name="connsiteX15" fmla="*/ 1209675 w 1466850"/>
                <a:gd name="connsiteY15" fmla="*/ 947738 h 1314450"/>
                <a:gd name="connsiteX16" fmla="*/ 1133475 w 1466850"/>
                <a:gd name="connsiteY16" fmla="*/ 952500 h 1314450"/>
                <a:gd name="connsiteX17" fmla="*/ 113821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0125 w 1466850"/>
                <a:gd name="connsiteY20" fmla="*/ 857250 h 1314450"/>
                <a:gd name="connsiteX21" fmla="*/ 1004887 w 1466850"/>
                <a:gd name="connsiteY21" fmla="*/ 804863 h 1314450"/>
                <a:gd name="connsiteX22" fmla="*/ 966787 w 1466850"/>
                <a:gd name="connsiteY22" fmla="*/ 804863 h 1314450"/>
                <a:gd name="connsiteX23" fmla="*/ 966787 w 1466850"/>
                <a:gd name="connsiteY23" fmla="*/ 771525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6775 w 1466850"/>
                <a:gd name="connsiteY27" fmla="*/ 68580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81050 w 1466850"/>
                <a:gd name="connsiteY31" fmla="*/ 581025 h 1314450"/>
                <a:gd name="connsiteX32" fmla="*/ 726520 w 1466850"/>
                <a:gd name="connsiteY32" fmla="*/ 5893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62942 w 1466850"/>
                <a:gd name="connsiteY36" fmla="*/ 500063 h 1314450"/>
                <a:gd name="connsiteX37" fmla="*/ 657225 w 1466850"/>
                <a:gd name="connsiteY37" fmla="*/ 438150 h 1314450"/>
                <a:gd name="connsiteX38" fmla="*/ 587451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458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90637 w 1466850"/>
                <a:gd name="connsiteY11" fmla="*/ 1066800 h 1314450"/>
                <a:gd name="connsiteX12" fmla="*/ 1238249 w 1466850"/>
                <a:gd name="connsiteY12" fmla="*/ 1062037 h 1314450"/>
                <a:gd name="connsiteX13" fmla="*/ 1233487 w 1466850"/>
                <a:gd name="connsiteY13" fmla="*/ 1014413 h 1314450"/>
                <a:gd name="connsiteX14" fmla="*/ 1214437 w 1466850"/>
                <a:gd name="connsiteY14" fmla="*/ 1014413 h 1314450"/>
                <a:gd name="connsiteX15" fmla="*/ 1209675 w 1466850"/>
                <a:gd name="connsiteY15" fmla="*/ 947738 h 1314450"/>
                <a:gd name="connsiteX16" fmla="*/ 1133475 w 1466850"/>
                <a:gd name="connsiteY16" fmla="*/ 952500 h 1314450"/>
                <a:gd name="connsiteX17" fmla="*/ 113821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0125 w 1466850"/>
                <a:gd name="connsiteY20" fmla="*/ 857250 h 1314450"/>
                <a:gd name="connsiteX21" fmla="*/ 1004887 w 1466850"/>
                <a:gd name="connsiteY21" fmla="*/ 804863 h 1314450"/>
                <a:gd name="connsiteX22" fmla="*/ 966787 w 1466850"/>
                <a:gd name="connsiteY22" fmla="*/ 804863 h 1314450"/>
                <a:gd name="connsiteX23" fmla="*/ 966787 w 1466850"/>
                <a:gd name="connsiteY23" fmla="*/ 771525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6775 w 1466850"/>
                <a:gd name="connsiteY27" fmla="*/ 68580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78430 w 1466850"/>
                <a:gd name="connsiteY31" fmla="*/ 586265 h 1314450"/>
                <a:gd name="connsiteX32" fmla="*/ 726520 w 1466850"/>
                <a:gd name="connsiteY32" fmla="*/ 5893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62942 w 1466850"/>
                <a:gd name="connsiteY36" fmla="*/ 500063 h 1314450"/>
                <a:gd name="connsiteX37" fmla="*/ 657225 w 1466850"/>
                <a:gd name="connsiteY37" fmla="*/ 438150 h 1314450"/>
                <a:gd name="connsiteX38" fmla="*/ 587451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458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90637 w 1466850"/>
                <a:gd name="connsiteY11" fmla="*/ 1066800 h 1314450"/>
                <a:gd name="connsiteX12" fmla="*/ 1238249 w 1466850"/>
                <a:gd name="connsiteY12" fmla="*/ 1062037 h 1314450"/>
                <a:gd name="connsiteX13" fmla="*/ 1233487 w 1466850"/>
                <a:gd name="connsiteY13" fmla="*/ 1014413 h 1314450"/>
                <a:gd name="connsiteX14" fmla="*/ 1214437 w 1466850"/>
                <a:gd name="connsiteY14" fmla="*/ 1014413 h 1314450"/>
                <a:gd name="connsiteX15" fmla="*/ 1209675 w 1466850"/>
                <a:gd name="connsiteY15" fmla="*/ 947738 h 1314450"/>
                <a:gd name="connsiteX16" fmla="*/ 1133475 w 1466850"/>
                <a:gd name="connsiteY16" fmla="*/ 952500 h 1314450"/>
                <a:gd name="connsiteX17" fmla="*/ 113821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0125 w 1466850"/>
                <a:gd name="connsiteY20" fmla="*/ 857250 h 1314450"/>
                <a:gd name="connsiteX21" fmla="*/ 1004887 w 1466850"/>
                <a:gd name="connsiteY21" fmla="*/ 804863 h 1314450"/>
                <a:gd name="connsiteX22" fmla="*/ 966787 w 1466850"/>
                <a:gd name="connsiteY22" fmla="*/ 804863 h 1314450"/>
                <a:gd name="connsiteX23" fmla="*/ 966787 w 1466850"/>
                <a:gd name="connsiteY23" fmla="*/ 771525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6775 w 1466850"/>
                <a:gd name="connsiteY27" fmla="*/ 68580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75809 w 1466850"/>
                <a:gd name="connsiteY31" fmla="*/ 586265 h 1314450"/>
                <a:gd name="connsiteX32" fmla="*/ 726520 w 1466850"/>
                <a:gd name="connsiteY32" fmla="*/ 5893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62942 w 1466850"/>
                <a:gd name="connsiteY36" fmla="*/ 500063 h 1314450"/>
                <a:gd name="connsiteX37" fmla="*/ 657225 w 1466850"/>
                <a:gd name="connsiteY37" fmla="*/ 438150 h 1314450"/>
                <a:gd name="connsiteX38" fmla="*/ 587451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458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90637 w 1466850"/>
                <a:gd name="connsiteY11" fmla="*/ 1066800 h 1314450"/>
                <a:gd name="connsiteX12" fmla="*/ 1238249 w 1466850"/>
                <a:gd name="connsiteY12" fmla="*/ 1062037 h 1314450"/>
                <a:gd name="connsiteX13" fmla="*/ 1233487 w 1466850"/>
                <a:gd name="connsiteY13" fmla="*/ 1014413 h 1314450"/>
                <a:gd name="connsiteX14" fmla="*/ 1214437 w 1466850"/>
                <a:gd name="connsiteY14" fmla="*/ 1014413 h 1314450"/>
                <a:gd name="connsiteX15" fmla="*/ 1209675 w 1466850"/>
                <a:gd name="connsiteY15" fmla="*/ 947738 h 1314450"/>
                <a:gd name="connsiteX16" fmla="*/ 1133475 w 1466850"/>
                <a:gd name="connsiteY16" fmla="*/ 952500 h 1314450"/>
                <a:gd name="connsiteX17" fmla="*/ 113821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0125 w 1466850"/>
                <a:gd name="connsiteY20" fmla="*/ 857250 h 1314450"/>
                <a:gd name="connsiteX21" fmla="*/ 1004887 w 1466850"/>
                <a:gd name="connsiteY21" fmla="*/ 804863 h 1314450"/>
                <a:gd name="connsiteX22" fmla="*/ 966787 w 1466850"/>
                <a:gd name="connsiteY22" fmla="*/ 804863 h 1314450"/>
                <a:gd name="connsiteX23" fmla="*/ 966787 w 1466850"/>
                <a:gd name="connsiteY23" fmla="*/ 771525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1535 w 1466850"/>
                <a:gd name="connsiteY27" fmla="*/ 69366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75809 w 1466850"/>
                <a:gd name="connsiteY31" fmla="*/ 586265 h 1314450"/>
                <a:gd name="connsiteX32" fmla="*/ 726520 w 1466850"/>
                <a:gd name="connsiteY32" fmla="*/ 5893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62942 w 1466850"/>
                <a:gd name="connsiteY36" fmla="*/ 500063 h 1314450"/>
                <a:gd name="connsiteX37" fmla="*/ 657225 w 1466850"/>
                <a:gd name="connsiteY37" fmla="*/ 438150 h 1314450"/>
                <a:gd name="connsiteX38" fmla="*/ 587451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458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90637 w 1466850"/>
                <a:gd name="connsiteY11" fmla="*/ 1066800 h 1314450"/>
                <a:gd name="connsiteX12" fmla="*/ 1238249 w 1466850"/>
                <a:gd name="connsiteY12" fmla="*/ 1062037 h 1314450"/>
                <a:gd name="connsiteX13" fmla="*/ 1233487 w 1466850"/>
                <a:gd name="connsiteY13" fmla="*/ 1014413 h 1314450"/>
                <a:gd name="connsiteX14" fmla="*/ 1214437 w 1466850"/>
                <a:gd name="connsiteY14" fmla="*/ 1014413 h 1314450"/>
                <a:gd name="connsiteX15" fmla="*/ 1209675 w 1466850"/>
                <a:gd name="connsiteY15" fmla="*/ 947738 h 1314450"/>
                <a:gd name="connsiteX16" fmla="*/ 1133475 w 1466850"/>
                <a:gd name="connsiteY16" fmla="*/ 952500 h 1314450"/>
                <a:gd name="connsiteX17" fmla="*/ 113821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0125 w 1466850"/>
                <a:gd name="connsiteY20" fmla="*/ 857250 h 1314450"/>
                <a:gd name="connsiteX21" fmla="*/ 1004887 w 1466850"/>
                <a:gd name="connsiteY21" fmla="*/ 804863 h 1314450"/>
                <a:gd name="connsiteX22" fmla="*/ 966787 w 1466850"/>
                <a:gd name="connsiteY22" fmla="*/ 804863 h 1314450"/>
                <a:gd name="connsiteX23" fmla="*/ 966787 w 1466850"/>
                <a:gd name="connsiteY23" fmla="*/ 779386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1535 w 1466850"/>
                <a:gd name="connsiteY27" fmla="*/ 69366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75809 w 1466850"/>
                <a:gd name="connsiteY31" fmla="*/ 586265 h 1314450"/>
                <a:gd name="connsiteX32" fmla="*/ 726520 w 1466850"/>
                <a:gd name="connsiteY32" fmla="*/ 5893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62942 w 1466850"/>
                <a:gd name="connsiteY36" fmla="*/ 500063 h 1314450"/>
                <a:gd name="connsiteX37" fmla="*/ 657225 w 1466850"/>
                <a:gd name="connsiteY37" fmla="*/ 438150 h 1314450"/>
                <a:gd name="connsiteX38" fmla="*/ 587451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458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90637 w 1466850"/>
                <a:gd name="connsiteY11" fmla="*/ 1066800 h 1314450"/>
                <a:gd name="connsiteX12" fmla="*/ 1238249 w 1466850"/>
                <a:gd name="connsiteY12" fmla="*/ 1062037 h 1314450"/>
                <a:gd name="connsiteX13" fmla="*/ 1233487 w 1466850"/>
                <a:gd name="connsiteY13" fmla="*/ 1014413 h 1314450"/>
                <a:gd name="connsiteX14" fmla="*/ 1214437 w 1466850"/>
                <a:gd name="connsiteY14" fmla="*/ 1014413 h 1314450"/>
                <a:gd name="connsiteX15" fmla="*/ 1209675 w 1466850"/>
                <a:gd name="connsiteY15" fmla="*/ 947738 h 1314450"/>
                <a:gd name="connsiteX16" fmla="*/ 1133475 w 1466850"/>
                <a:gd name="connsiteY16" fmla="*/ 952500 h 1314450"/>
                <a:gd name="connsiteX17" fmla="*/ 113821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0125 w 1466850"/>
                <a:gd name="connsiteY20" fmla="*/ 857250 h 1314450"/>
                <a:gd name="connsiteX21" fmla="*/ 999647 w 1466850"/>
                <a:gd name="connsiteY21" fmla="*/ 807483 h 1314450"/>
                <a:gd name="connsiteX22" fmla="*/ 966787 w 1466850"/>
                <a:gd name="connsiteY22" fmla="*/ 804863 h 1314450"/>
                <a:gd name="connsiteX23" fmla="*/ 966787 w 1466850"/>
                <a:gd name="connsiteY23" fmla="*/ 779386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1535 w 1466850"/>
                <a:gd name="connsiteY27" fmla="*/ 69366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75809 w 1466850"/>
                <a:gd name="connsiteY31" fmla="*/ 586265 h 1314450"/>
                <a:gd name="connsiteX32" fmla="*/ 726520 w 1466850"/>
                <a:gd name="connsiteY32" fmla="*/ 5893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62942 w 1466850"/>
                <a:gd name="connsiteY36" fmla="*/ 500063 h 1314450"/>
                <a:gd name="connsiteX37" fmla="*/ 657225 w 1466850"/>
                <a:gd name="connsiteY37" fmla="*/ 438150 h 1314450"/>
                <a:gd name="connsiteX38" fmla="*/ 587451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458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90637 w 1466850"/>
                <a:gd name="connsiteY11" fmla="*/ 1066800 h 1314450"/>
                <a:gd name="connsiteX12" fmla="*/ 1238249 w 1466850"/>
                <a:gd name="connsiteY12" fmla="*/ 1062037 h 1314450"/>
                <a:gd name="connsiteX13" fmla="*/ 1233487 w 1466850"/>
                <a:gd name="connsiteY13" fmla="*/ 1014413 h 1314450"/>
                <a:gd name="connsiteX14" fmla="*/ 1214437 w 1466850"/>
                <a:gd name="connsiteY14" fmla="*/ 1014413 h 1314450"/>
                <a:gd name="connsiteX15" fmla="*/ 1209675 w 1466850"/>
                <a:gd name="connsiteY15" fmla="*/ 947738 h 1314450"/>
                <a:gd name="connsiteX16" fmla="*/ 1133475 w 1466850"/>
                <a:gd name="connsiteY16" fmla="*/ 952500 h 1314450"/>
                <a:gd name="connsiteX17" fmla="*/ 113821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2745 w 1466850"/>
                <a:gd name="connsiteY20" fmla="*/ 867731 h 1314450"/>
                <a:gd name="connsiteX21" fmla="*/ 999647 w 1466850"/>
                <a:gd name="connsiteY21" fmla="*/ 807483 h 1314450"/>
                <a:gd name="connsiteX22" fmla="*/ 966787 w 1466850"/>
                <a:gd name="connsiteY22" fmla="*/ 804863 h 1314450"/>
                <a:gd name="connsiteX23" fmla="*/ 966787 w 1466850"/>
                <a:gd name="connsiteY23" fmla="*/ 779386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1535 w 1466850"/>
                <a:gd name="connsiteY27" fmla="*/ 69366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75809 w 1466850"/>
                <a:gd name="connsiteY31" fmla="*/ 586265 h 1314450"/>
                <a:gd name="connsiteX32" fmla="*/ 726520 w 1466850"/>
                <a:gd name="connsiteY32" fmla="*/ 5893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62942 w 1466850"/>
                <a:gd name="connsiteY36" fmla="*/ 500063 h 1314450"/>
                <a:gd name="connsiteX37" fmla="*/ 657225 w 1466850"/>
                <a:gd name="connsiteY37" fmla="*/ 438150 h 1314450"/>
                <a:gd name="connsiteX38" fmla="*/ 587451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458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90637 w 1466850"/>
                <a:gd name="connsiteY11" fmla="*/ 1066800 h 1314450"/>
                <a:gd name="connsiteX12" fmla="*/ 1238249 w 1466850"/>
                <a:gd name="connsiteY12" fmla="*/ 1062037 h 1314450"/>
                <a:gd name="connsiteX13" fmla="*/ 1233487 w 1466850"/>
                <a:gd name="connsiteY13" fmla="*/ 1014413 h 1314450"/>
                <a:gd name="connsiteX14" fmla="*/ 1214437 w 1466850"/>
                <a:gd name="connsiteY14" fmla="*/ 1014413 h 1314450"/>
                <a:gd name="connsiteX15" fmla="*/ 1209675 w 1466850"/>
                <a:gd name="connsiteY15" fmla="*/ 947738 h 1314450"/>
                <a:gd name="connsiteX16" fmla="*/ 1133475 w 1466850"/>
                <a:gd name="connsiteY16" fmla="*/ 952500 h 1314450"/>
                <a:gd name="connsiteX17" fmla="*/ 1125113 w 1466850"/>
                <a:gd name="connsiteY17" fmla="*/ 89958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2745 w 1466850"/>
                <a:gd name="connsiteY20" fmla="*/ 867731 h 1314450"/>
                <a:gd name="connsiteX21" fmla="*/ 999647 w 1466850"/>
                <a:gd name="connsiteY21" fmla="*/ 807483 h 1314450"/>
                <a:gd name="connsiteX22" fmla="*/ 966787 w 1466850"/>
                <a:gd name="connsiteY22" fmla="*/ 804863 h 1314450"/>
                <a:gd name="connsiteX23" fmla="*/ 966787 w 1466850"/>
                <a:gd name="connsiteY23" fmla="*/ 779386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1535 w 1466850"/>
                <a:gd name="connsiteY27" fmla="*/ 69366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75809 w 1466850"/>
                <a:gd name="connsiteY31" fmla="*/ 586265 h 1314450"/>
                <a:gd name="connsiteX32" fmla="*/ 726520 w 1466850"/>
                <a:gd name="connsiteY32" fmla="*/ 5893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62942 w 1466850"/>
                <a:gd name="connsiteY36" fmla="*/ 500063 h 1314450"/>
                <a:gd name="connsiteX37" fmla="*/ 657225 w 1466850"/>
                <a:gd name="connsiteY37" fmla="*/ 438150 h 1314450"/>
                <a:gd name="connsiteX38" fmla="*/ 587451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458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90637 w 1466850"/>
                <a:gd name="connsiteY11" fmla="*/ 1066800 h 1314450"/>
                <a:gd name="connsiteX12" fmla="*/ 1238249 w 1466850"/>
                <a:gd name="connsiteY12" fmla="*/ 1062037 h 1314450"/>
                <a:gd name="connsiteX13" fmla="*/ 1233487 w 1466850"/>
                <a:gd name="connsiteY13" fmla="*/ 1014413 h 1314450"/>
                <a:gd name="connsiteX14" fmla="*/ 1214437 w 1466850"/>
                <a:gd name="connsiteY14" fmla="*/ 1014413 h 1314450"/>
                <a:gd name="connsiteX15" fmla="*/ 1209675 w 1466850"/>
                <a:gd name="connsiteY15" fmla="*/ 947738 h 1314450"/>
                <a:gd name="connsiteX16" fmla="*/ 1133475 w 1466850"/>
                <a:gd name="connsiteY16" fmla="*/ 952500 h 1314450"/>
                <a:gd name="connsiteX17" fmla="*/ 1135593 w 1466850"/>
                <a:gd name="connsiteY17" fmla="*/ 90744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2745 w 1466850"/>
                <a:gd name="connsiteY20" fmla="*/ 867731 h 1314450"/>
                <a:gd name="connsiteX21" fmla="*/ 999647 w 1466850"/>
                <a:gd name="connsiteY21" fmla="*/ 807483 h 1314450"/>
                <a:gd name="connsiteX22" fmla="*/ 966787 w 1466850"/>
                <a:gd name="connsiteY22" fmla="*/ 804863 h 1314450"/>
                <a:gd name="connsiteX23" fmla="*/ 966787 w 1466850"/>
                <a:gd name="connsiteY23" fmla="*/ 779386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1535 w 1466850"/>
                <a:gd name="connsiteY27" fmla="*/ 69366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75809 w 1466850"/>
                <a:gd name="connsiteY31" fmla="*/ 586265 h 1314450"/>
                <a:gd name="connsiteX32" fmla="*/ 726520 w 1466850"/>
                <a:gd name="connsiteY32" fmla="*/ 5893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62942 w 1466850"/>
                <a:gd name="connsiteY36" fmla="*/ 500063 h 1314450"/>
                <a:gd name="connsiteX37" fmla="*/ 657225 w 1466850"/>
                <a:gd name="connsiteY37" fmla="*/ 438150 h 1314450"/>
                <a:gd name="connsiteX38" fmla="*/ 587451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458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90637 w 1466850"/>
                <a:gd name="connsiteY11" fmla="*/ 1066800 h 1314450"/>
                <a:gd name="connsiteX12" fmla="*/ 1238249 w 1466850"/>
                <a:gd name="connsiteY12" fmla="*/ 1062037 h 1314450"/>
                <a:gd name="connsiteX13" fmla="*/ 1233487 w 1466850"/>
                <a:gd name="connsiteY13" fmla="*/ 1014413 h 1314450"/>
                <a:gd name="connsiteX14" fmla="*/ 1214437 w 1466850"/>
                <a:gd name="connsiteY14" fmla="*/ 1014413 h 1314450"/>
                <a:gd name="connsiteX15" fmla="*/ 1209675 w 1466850"/>
                <a:gd name="connsiteY15" fmla="*/ 947738 h 1314450"/>
                <a:gd name="connsiteX16" fmla="*/ 1133475 w 1466850"/>
                <a:gd name="connsiteY16" fmla="*/ 952500 h 1314450"/>
                <a:gd name="connsiteX17" fmla="*/ 113035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2745 w 1466850"/>
                <a:gd name="connsiteY20" fmla="*/ 867731 h 1314450"/>
                <a:gd name="connsiteX21" fmla="*/ 999647 w 1466850"/>
                <a:gd name="connsiteY21" fmla="*/ 807483 h 1314450"/>
                <a:gd name="connsiteX22" fmla="*/ 966787 w 1466850"/>
                <a:gd name="connsiteY22" fmla="*/ 804863 h 1314450"/>
                <a:gd name="connsiteX23" fmla="*/ 966787 w 1466850"/>
                <a:gd name="connsiteY23" fmla="*/ 779386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1535 w 1466850"/>
                <a:gd name="connsiteY27" fmla="*/ 69366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75809 w 1466850"/>
                <a:gd name="connsiteY31" fmla="*/ 586265 h 1314450"/>
                <a:gd name="connsiteX32" fmla="*/ 726520 w 1466850"/>
                <a:gd name="connsiteY32" fmla="*/ 5893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62942 w 1466850"/>
                <a:gd name="connsiteY36" fmla="*/ 500063 h 1314450"/>
                <a:gd name="connsiteX37" fmla="*/ 657225 w 1466850"/>
                <a:gd name="connsiteY37" fmla="*/ 438150 h 1314450"/>
                <a:gd name="connsiteX38" fmla="*/ 587451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458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90637 w 1466850"/>
                <a:gd name="connsiteY11" fmla="*/ 1066800 h 1314450"/>
                <a:gd name="connsiteX12" fmla="*/ 1238249 w 1466850"/>
                <a:gd name="connsiteY12" fmla="*/ 1062037 h 1314450"/>
                <a:gd name="connsiteX13" fmla="*/ 1233487 w 1466850"/>
                <a:gd name="connsiteY13" fmla="*/ 1014413 h 1314450"/>
                <a:gd name="connsiteX14" fmla="*/ 1214437 w 1466850"/>
                <a:gd name="connsiteY14" fmla="*/ 1014413 h 1314450"/>
                <a:gd name="connsiteX15" fmla="*/ 1207055 w 1466850"/>
                <a:gd name="connsiteY15" fmla="*/ 955598 h 1314450"/>
                <a:gd name="connsiteX16" fmla="*/ 1133475 w 1466850"/>
                <a:gd name="connsiteY16" fmla="*/ 952500 h 1314450"/>
                <a:gd name="connsiteX17" fmla="*/ 113035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2745 w 1466850"/>
                <a:gd name="connsiteY20" fmla="*/ 867731 h 1314450"/>
                <a:gd name="connsiteX21" fmla="*/ 999647 w 1466850"/>
                <a:gd name="connsiteY21" fmla="*/ 807483 h 1314450"/>
                <a:gd name="connsiteX22" fmla="*/ 966787 w 1466850"/>
                <a:gd name="connsiteY22" fmla="*/ 804863 h 1314450"/>
                <a:gd name="connsiteX23" fmla="*/ 966787 w 1466850"/>
                <a:gd name="connsiteY23" fmla="*/ 779386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1535 w 1466850"/>
                <a:gd name="connsiteY27" fmla="*/ 69366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75809 w 1466850"/>
                <a:gd name="connsiteY31" fmla="*/ 586265 h 1314450"/>
                <a:gd name="connsiteX32" fmla="*/ 726520 w 1466850"/>
                <a:gd name="connsiteY32" fmla="*/ 5893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62942 w 1466850"/>
                <a:gd name="connsiteY36" fmla="*/ 500063 h 1314450"/>
                <a:gd name="connsiteX37" fmla="*/ 657225 w 1466850"/>
                <a:gd name="connsiteY37" fmla="*/ 438150 h 1314450"/>
                <a:gd name="connsiteX38" fmla="*/ 587451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458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90637 w 1466850"/>
                <a:gd name="connsiteY11" fmla="*/ 1066800 h 1314450"/>
                <a:gd name="connsiteX12" fmla="*/ 1238249 w 1466850"/>
                <a:gd name="connsiteY12" fmla="*/ 1062037 h 1314450"/>
                <a:gd name="connsiteX13" fmla="*/ 1241348 w 1466850"/>
                <a:gd name="connsiteY13" fmla="*/ 1014413 h 1314450"/>
                <a:gd name="connsiteX14" fmla="*/ 1214437 w 1466850"/>
                <a:gd name="connsiteY14" fmla="*/ 1014413 h 1314450"/>
                <a:gd name="connsiteX15" fmla="*/ 1207055 w 1466850"/>
                <a:gd name="connsiteY15" fmla="*/ 955598 h 1314450"/>
                <a:gd name="connsiteX16" fmla="*/ 1133475 w 1466850"/>
                <a:gd name="connsiteY16" fmla="*/ 952500 h 1314450"/>
                <a:gd name="connsiteX17" fmla="*/ 113035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2745 w 1466850"/>
                <a:gd name="connsiteY20" fmla="*/ 867731 h 1314450"/>
                <a:gd name="connsiteX21" fmla="*/ 999647 w 1466850"/>
                <a:gd name="connsiteY21" fmla="*/ 807483 h 1314450"/>
                <a:gd name="connsiteX22" fmla="*/ 966787 w 1466850"/>
                <a:gd name="connsiteY22" fmla="*/ 804863 h 1314450"/>
                <a:gd name="connsiteX23" fmla="*/ 966787 w 1466850"/>
                <a:gd name="connsiteY23" fmla="*/ 779386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1535 w 1466850"/>
                <a:gd name="connsiteY27" fmla="*/ 69366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75809 w 1466850"/>
                <a:gd name="connsiteY31" fmla="*/ 586265 h 1314450"/>
                <a:gd name="connsiteX32" fmla="*/ 726520 w 1466850"/>
                <a:gd name="connsiteY32" fmla="*/ 5893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62942 w 1466850"/>
                <a:gd name="connsiteY36" fmla="*/ 500063 h 1314450"/>
                <a:gd name="connsiteX37" fmla="*/ 657225 w 1466850"/>
                <a:gd name="connsiteY37" fmla="*/ 438150 h 1314450"/>
                <a:gd name="connsiteX38" fmla="*/ 587451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458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90637 w 1466850"/>
                <a:gd name="connsiteY11" fmla="*/ 1066800 h 1314450"/>
                <a:gd name="connsiteX12" fmla="*/ 1238249 w 1466850"/>
                <a:gd name="connsiteY12" fmla="*/ 1062037 h 1314450"/>
                <a:gd name="connsiteX13" fmla="*/ 1238728 w 1466850"/>
                <a:gd name="connsiteY13" fmla="*/ 1014413 h 1314450"/>
                <a:gd name="connsiteX14" fmla="*/ 1214437 w 1466850"/>
                <a:gd name="connsiteY14" fmla="*/ 1014413 h 1314450"/>
                <a:gd name="connsiteX15" fmla="*/ 1207055 w 1466850"/>
                <a:gd name="connsiteY15" fmla="*/ 955598 h 1314450"/>
                <a:gd name="connsiteX16" fmla="*/ 1133475 w 1466850"/>
                <a:gd name="connsiteY16" fmla="*/ 952500 h 1314450"/>
                <a:gd name="connsiteX17" fmla="*/ 113035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2745 w 1466850"/>
                <a:gd name="connsiteY20" fmla="*/ 867731 h 1314450"/>
                <a:gd name="connsiteX21" fmla="*/ 999647 w 1466850"/>
                <a:gd name="connsiteY21" fmla="*/ 807483 h 1314450"/>
                <a:gd name="connsiteX22" fmla="*/ 966787 w 1466850"/>
                <a:gd name="connsiteY22" fmla="*/ 804863 h 1314450"/>
                <a:gd name="connsiteX23" fmla="*/ 966787 w 1466850"/>
                <a:gd name="connsiteY23" fmla="*/ 779386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1535 w 1466850"/>
                <a:gd name="connsiteY27" fmla="*/ 69366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75809 w 1466850"/>
                <a:gd name="connsiteY31" fmla="*/ 586265 h 1314450"/>
                <a:gd name="connsiteX32" fmla="*/ 726520 w 1466850"/>
                <a:gd name="connsiteY32" fmla="*/ 5893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62942 w 1466850"/>
                <a:gd name="connsiteY36" fmla="*/ 500063 h 1314450"/>
                <a:gd name="connsiteX37" fmla="*/ 657225 w 1466850"/>
                <a:gd name="connsiteY37" fmla="*/ 438150 h 1314450"/>
                <a:gd name="connsiteX38" fmla="*/ 587451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458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90637 w 1466850"/>
                <a:gd name="connsiteY11" fmla="*/ 1066800 h 1314450"/>
                <a:gd name="connsiteX12" fmla="*/ 1238249 w 1466850"/>
                <a:gd name="connsiteY12" fmla="*/ 1062037 h 1314450"/>
                <a:gd name="connsiteX13" fmla="*/ 1238728 w 1466850"/>
                <a:gd name="connsiteY13" fmla="*/ 1014413 h 1314450"/>
                <a:gd name="connsiteX14" fmla="*/ 1214437 w 1466850"/>
                <a:gd name="connsiteY14" fmla="*/ 1014413 h 1314450"/>
                <a:gd name="connsiteX15" fmla="*/ 1220155 w 1466850"/>
                <a:gd name="connsiteY15" fmla="*/ 952978 h 1314450"/>
                <a:gd name="connsiteX16" fmla="*/ 1133475 w 1466850"/>
                <a:gd name="connsiteY16" fmla="*/ 952500 h 1314450"/>
                <a:gd name="connsiteX17" fmla="*/ 113035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2745 w 1466850"/>
                <a:gd name="connsiteY20" fmla="*/ 867731 h 1314450"/>
                <a:gd name="connsiteX21" fmla="*/ 999647 w 1466850"/>
                <a:gd name="connsiteY21" fmla="*/ 807483 h 1314450"/>
                <a:gd name="connsiteX22" fmla="*/ 966787 w 1466850"/>
                <a:gd name="connsiteY22" fmla="*/ 804863 h 1314450"/>
                <a:gd name="connsiteX23" fmla="*/ 966787 w 1466850"/>
                <a:gd name="connsiteY23" fmla="*/ 779386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1535 w 1466850"/>
                <a:gd name="connsiteY27" fmla="*/ 69366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75809 w 1466850"/>
                <a:gd name="connsiteY31" fmla="*/ 586265 h 1314450"/>
                <a:gd name="connsiteX32" fmla="*/ 726520 w 1466850"/>
                <a:gd name="connsiteY32" fmla="*/ 5893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62942 w 1466850"/>
                <a:gd name="connsiteY36" fmla="*/ 500063 h 1314450"/>
                <a:gd name="connsiteX37" fmla="*/ 657225 w 1466850"/>
                <a:gd name="connsiteY37" fmla="*/ 438150 h 1314450"/>
                <a:gd name="connsiteX38" fmla="*/ 587451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458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90637 w 1466850"/>
                <a:gd name="connsiteY11" fmla="*/ 1066800 h 1314450"/>
                <a:gd name="connsiteX12" fmla="*/ 1238249 w 1466850"/>
                <a:gd name="connsiteY12" fmla="*/ 1062037 h 1314450"/>
                <a:gd name="connsiteX13" fmla="*/ 1238728 w 1466850"/>
                <a:gd name="connsiteY13" fmla="*/ 1014413 h 1314450"/>
                <a:gd name="connsiteX14" fmla="*/ 1214437 w 1466850"/>
                <a:gd name="connsiteY14" fmla="*/ 1014413 h 1314450"/>
                <a:gd name="connsiteX15" fmla="*/ 1217535 w 1466850"/>
                <a:gd name="connsiteY15" fmla="*/ 952978 h 1314450"/>
                <a:gd name="connsiteX16" fmla="*/ 1133475 w 1466850"/>
                <a:gd name="connsiteY16" fmla="*/ 952500 h 1314450"/>
                <a:gd name="connsiteX17" fmla="*/ 113035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2745 w 1466850"/>
                <a:gd name="connsiteY20" fmla="*/ 867731 h 1314450"/>
                <a:gd name="connsiteX21" fmla="*/ 999647 w 1466850"/>
                <a:gd name="connsiteY21" fmla="*/ 807483 h 1314450"/>
                <a:gd name="connsiteX22" fmla="*/ 966787 w 1466850"/>
                <a:gd name="connsiteY22" fmla="*/ 804863 h 1314450"/>
                <a:gd name="connsiteX23" fmla="*/ 966787 w 1466850"/>
                <a:gd name="connsiteY23" fmla="*/ 779386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1535 w 1466850"/>
                <a:gd name="connsiteY27" fmla="*/ 69366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75809 w 1466850"/>
                <a:gd name="connsiteY31" fmla="*/ 586265 h 1314450"/>
                <a:gd name="connsiteX32" fmla="*/ 726520 w 1466850"/>
                <a:gd name="connsiteY32" fmla="*/ 5893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62942 w 1466850"/>
                <a:gd name="connsiteY36" fmla="*/ 500063 h 1314450"/>
                <a:gd name="connsiteX37" fmla="*/ 657225 w 1466850"/>
                <a:gd name="connsiteY37" fmla="*/ 438150 h 1314450"/>
                <a:gd name="connsiteX38" fmla="*/ 587451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458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90637 w 1466850"/>
                <a:gd name="connsiteY11" fmla="*/ 1066800 h 1314450"/>
                <a:gd name="connsiteX12" fmla="*/ 1240869 w 1466850"/>
                <a:gd name="connsiteY12" fmla="*/ 1085617 h 1314450"/>
                <a:gd name="connsiteX13" fmla="*/ 1238728 w 1466850"/>
                <a:gd name="connsiteY13" fmla="*/ 1014413 h 1314450"/>
                <a:gd name="connsiteX14" fmla="*/ 1214437 w 1466850"/>
                <a:gd name="connsiteY14" fmla="*/ 1014413 h 1314450"/>
                <a:gd name="connsiteX15" fmla="*/ 1217535 w 1466850"/>
                <a:gd name="connsiteY15" fmla="*/ 952978 h 1314450"/>
                <a:gd name="connsiteX16" fmla="*/ 1133475 w 1466850"/>
                <a:gd name="connsiteY16" fmla="*/ 952500 h 1314450"/>
                <a:gd name="connsiteX17" fmla="*/ 113035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2745 w 1466850"/>
                <a:gd name="connsiteY20" fmla="*/ 867731 h 1314450"/>
                <a:gd name="connsiteX21" fmla="*/ 999647 w 1466850"/>
                <a:gd name="connsiteY21" fmla="*/ 807483 h 1314450"/>
                <a:gd name="connsiteX22" fmla="*/ 966787 w 1466850"/>
                <a:gd name="connsiteY22" fmla="*/ 804863 h 1314450"/>
                <a:gd name="connsiteX23" fmla="*/ 966787 w 1466850"/>
                <a:gd name="connsiteY23" fmla="*/ 779386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1535 w 1466850"/>
                <a:gd name="connsiteY27" fmla="*/ 69366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75809 w 1466850"/>
                <a:gd name="connsiteY31" fmla="*/ 586265 h 1314450"/>
                <a:gd name="connsiteX32" fmla="*/ 726520 w 1466850"/>
                <a:gd name="connsiteY32" fmla="*/ 5893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62942 w 1466850"/>
                <a:gd name="connsiteY36" fmla="*/ 500063 h 1314450"/>
                <a:gd name="connsiteX37" fmla="*/ 657225 w 1466850"/>
                <a:gd name="connsiteY37" fmla="*/ 438150 h 1314450"/>
                <a:gd name="connsiteX38" fmla="*/ 587451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458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74917 w 1466850"/>
                <a:gd name="connsiteY11" fmla="*/ 1079900 h 1314450"/>
                <a:gd name="connsiteX12" fmla="*/ 1240869 w 1466850"/>
                <a:gd name="connsiteY12" fmla="*/ 1085617 h 1314450"/>
                <a:gd name="connsiteX13" fmla="*/ 1238728 w 1466850"/>
                <a:gd name="connsiteY13" fmla="*/ 1014413 h 1314450"/>
                <a:gd name="connsiteX14" fmla="*/ 1214437 w 1466850"/>
                <a:gd name="connsiteY14" fmla="*/ 1014413 h 1314450"/>
                <a:gd name="connsiteX15" fmla="*/ 1217535 w 1466850"/>
                <a:gd name="connsiteY15" fmla="*/ 952978 h 1314450"/>
                <a:gd name="connsiteX16" fmla="*/ 1133475 w 1466850"/>
                <a:gd name="connsiteY16" fmla="*/ 952500 h 1314450"/>
                <a:gd name="connsiteX17" fmla="*/ 113035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2745 w 1466850"/>
                <a:gd name="connsiteY20" fmla="*/ 867731 h 1314450"/>
                <a:gd name="connsiteX21" fmla="*/ 999647 w 1466850"/>
                <a:gd name="connsiteY21" fmla="*/ 807483 h 1314450"/>
                <a:gd name="connsiteX22" fmla="*/ 966787 w 1466850"/>
                <a:gd name="connsiteY22" fmla="*/ 804863 h 1314450"/>
                <a:gd name="connsiteX23" fmla="*/ 966787 w 1466850"/>
                <a:gd name="connsiteY23" fmla="*/ 779386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1535 w 1466850"/>
                <a:gd name="connsiteY27" fmla="*/ 69366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75809 w 1466850"/>
                <a:gd name="connsiteY31" fmla="*/ 586265 h 1314450"/>
                <a:gd name="connsiteX32" fmla="*/ 726520 w 1466850"/>
                <a:gd name="connsiteY32" fmla="*/ 5893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62942 w 1466850"/>
                <a:gd name="connsiteY36" fmla="*/ 500063 h 1314450"/>
                <a:gd name="connsiteX37" fmla="*/ 657225 w 1466850"/>
                <a:gd name="connsiteY37" fmla="*/ 438150 h 1314450"/>
                <a:gd name="connsiteX38" fmla="*/ 587451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458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88018 w 1466850"/>
                <a:gd name="connsiteY11" fmla="*/ 1087760 h 1314450"/>
                <a:gd name="connsiteX12" fmla="*/ 1240869 w 1466850"/>
                <a:gd name="connsiteY12" fmla="*/ 1085617 h 1314450"/>
                <a:gd name="connsiteX13" fmla="*/ 1238728 w 1466850"/>
                <a:gd name="connsiteY13" fmla="*/ 1014413 h 1314450"/>
                <a:gd name="connsiteX14" fmla="*/ 1214437 w 1466850"/>
                <a:gd name="connsiteY14" fmla="*/ 1014413 h 1314450"/>
                <a:gd name="connsiteX15" fmla="*/ 1217535 w 1466850"/>
                <a:gd name="connsiteY15" fmla="*/ 952978 h 1314450"/>
                <a:gd name="connsiteX16" fmla="*/ 1133475 w 1466850"/>
                <a:gd name="connsiteY16" fmla="*/ 952500 h 1314450"/>
                <a:gd name="connsiteX17" fmla="*/ 113035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2745 w 1466850"/>
                <a:gd name="connsiteY20" fmla="*/ 867731 h 1314450"/>
                <a:gd name="connsiteX21" fmla="*/ 999647 w 1466850"/>
                <a:gd name="connsiteY21" fmla="*/ 807483 h 1314450"/>
                <a:gd name="connsiteX22" fmla="*/ 966787 w 1466850"/>
                <a:gd name="connsiteY22" fmla="*/ 804863 h 1314450"/>
                <a:gd name="connsiteX23" fmla="*/ 966787 w 1466850"/>
                <a:gd name="connsiteY23" fmla="*/ 779386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1535 w 1466850"/>
                <a:gd name="connsiteY27" fmla="*/ 69366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75809 w 1466850"/>
                <a:gd name="connsiteY31" fmla="*/ 586265 h 1314450"/>
                <a:gd name="connsiteX32" fmla="*/ 726520 w 1466850"/>
                <a:gd name="connsiteY32" fmla="*/ 5893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62942 w 1466850"/>
                <a:gd name="connsiteY36" fmla="*/ 500063 h 1314450"/>
                <a:gd name="connsiteX37" fmla="*/ 657225 w 1466850"/>
                <a:gd name="connsiteY37" fmla="*/ 438150 h 1314450"/>
                <a:gd name="connsiteX38" fmla="*/ 587451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458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300163 w 1466850"/>
                <a:gd name="connsiteY10" fmla="*/ 1100137 h 1314450"/>
                <a:gd name="connsiteX11" fmla="*/ 1288018 w 1466850"/>
                <a:gd name="connsiteY11" fmla="*/ 1087760 h 1314450"/>
                <a:gd name="connsiteX12" fmla="*/ 1240869 w 1466850"/>
                <a:gd name="connsiteY12" fmla="*/ 1085617 h 1314450"/>
                <a:gd name="connsiteX13" fmla="*/ 1238728 w 1466850"/>
                <a:gd name="connsiteY13" fmla="*/ 1014413 h 1314450"/>
                <a:gd name="connsiteX14" fmla="*/ 1214437 w 1466850"/>
                <a:gd name="connsiteY14" fmla="*/ 1014413 h 1314450"/>
                <a:gd name="connsiteX15" fmla="*/ 1217535 w 1466850"/>
                <a:gd name="connsiteY15" fmla="*/ 952978 h 1314450"/>
                <a:gd name="connsiteX16" fmla="*/ 1133475 w 1466850"/>
                <a:gd name="connsiteY16" fmla="*/ 952500 h 1314450"/>
                <a:gd name="connsiteX17" fmla="*/ 113035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2745 w 1466850"/>
                <a:gd name="connsiteY20" fmla="*/ 867731 h 1314450"/>
                <a:gd name="connsiteX21" fmla="*/ 999647 w 1466850"/>
                <a:gd name="connsiteY21" fmla="*/ 807483 h 1314450"/>
                <a:gd name="connsiteX22" fmla="*/ 966787 w 1466850"/>
                <a:gd name="connsiteY22" fmla="*/ 804863 h 1314450"/>
                <a:gd name="connsiteX23" fmla="*/ 966787 w 1466850"/>
                <a:gd name="connsiteY23" fmla="*/ 779386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1535 w 1466850"/>
                <a:gd name="connsiteY27" fmla="*/ 69366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75809 w 1466850"/>
                <a:gd name="connsiteY31" fmla="*/ 586265 h 1314450"/>
                <a:gd name="connsiteX32" fmla="*/ 726520 w 1466850"/>
                <a:gd name="connsiteY32" fmla="*/ 5893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62942 w 1466850"/>
                <a:gd name="connsiteY36" fmla="*/ 500063 h 1314450"/>
                <a:gd name="connsiteX37" fmla="*/ 657225 w 1466850"/>
                <a:gd name="connsiteY37" fmla="*/ 438150 h 1314450"/>
                <a:gd name="connsiteX38" fmla="*/ 587451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458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284443 w 1466850"/>
                <a:gd name="connsiteY10" fmla="*/ 1102757 h 1314450"/>
                <a:gd name="connsiteX11" fmla="*/ 1288018 w 1466850"/>
                <a:gd name="connsiteY11" fmla="*/ 1087760 h 1314450"/>
                <a:gd name="connsiteX12" fmla="*/ 1240869 w 1466850"/>
                <a:gd name="connsiteY12" fmla="*/ 1085617 h 1314450"/>
                <a:gd name="connsiteX13" fmla="*/ 1238728 w 1466850"/>
                <a:gd name="connsiteY13" fmla="*/ 1014413 h 1314450"/>
                <a:gd name="connsiteX14" fmla="*/ 1214437 w 1466850"/>
                <a:gd name="connsiteY14" fmla="*/ 1014413 h 1314450"/>
                <a:gd name="connsiteX15" fmla="*/ 1217535 w 1466850"/>
                <a:gd name="connsiteY15" fmla="*/ 952978 h 1314450"/>
                <a:gd name="connsiteX16" fmla="*/ 1133475 w 1466850"/>
                <a:gd name="connsiteY16" fmla="*/ 952500 h 1314450"/>
                <a:gd name="connsiteX17" fmla="*/ 113035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2745 w 1466850"/>
                <a:gd name="connsiteY20" fmla="*/ 867731 h 1314450"/>
                <a:gd name="connsiteX21" fmla="*/ 999647 w 1466850"/>
                <a:gd name="connsiteY21" fmla="*/ 807483 h 1314450"/>
                <a:gd name="connsiteX22" fmla="*/ 966787 w 1466850"/>
                <a:gd name="connsiteY22" fmla="*/ 804863 h 1314450"/>
                <a:gd name="connsiteX23" fmla="*/ 966787 w 1466850"/>
                <a:gd name="connsiteY23" fmla="*/ 779386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1535 w 1466850"/>
                <a:gd name="connsiteY27" fmla="*/ 69366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75809 w 1466850"/>
                <a:gd name="connsiteY31" fmla="*/ 586265 h 1314450"/>
                <a:gd name="connsiteX32" fmla="*/ 726520 w 1466850"/>
                <a:gd name="connsiteY32" fmla="*/ 5893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62942 w 1466850"/>
                <a:gd name="connsiteY36" fmla="*/ 500063 h 1314450"/>
                <a:gd name="connsiteX37" fmla="*/ 657225 w 1466850"/>
                <a:gd name="connsiteY37" fmla="*/ 438150 h 1314450"/>
                <a:gd name="connsiteX38" fmla="*/ 587451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458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4924 w 1466850"/>
                <a:gd name="connsiteY9" fmla="*/ 1138238 h 1314450"/>
                <a:gd name="connsiteX10" fmla="*/ 1292304 w 1466850"/>
                <a:gd name="connsiteY10" fmla="*/ 1107997 h 1314450"/>
                <a:gd name="connsiteX11" fmla="*/ 1288018 w 1466850"/>
                <a:gd name="connsiteY11" fmla="*/ 1087760 h 1314450"/>
                <a:gd name="connsiteX12" fmla="*/ 1240869 w 1466850"/>
                <a:gd name="connsiteY12" fmla="*/ 1085617 h 1314450"/>
                <a:gd name="connsiteX13" fmla="*/ 1238728 w 1466850"/>
                <a:gd name="connsiteY13" fmla="*/ 1014413 h 1314450"/>
                <a:gd name="connsiteX14" fmla="*/ 1214437 w 1466850"/>
                <a:gd name="connsiteY14" fmla="*/ 1014413 h 1314450"/>
                <a:gd name="connsiteX15" fmla="*/ 1217535 w 1466850"/>
                <a:gd name="connsiteY15" fmla="*/ 952978 h 1314450"/>
                <a:gd name="connsiteX16" fmla="*/ 1133475 w 1466850"/>
                <a:gd name="connsiteY16" fmla="*/ 952500 h 1314450"/>
                <a:gd name="connsiteX17" fmla="*/ 113035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2745 w 1466850"/>
                <a:gd name="connsiteY20" fmla="*/ 867731 h 1314450"/>
                <a:gd name="connsiteX21" fmla="*/ 999647 w 1466850"/>
                <a:gd name="connsiteY21" fmla="*/ 807483 h 1314450"/>
                <a:gd name="connsiteX22" fmla="*/ 966787 w 1466850"/>
                <a:gd name="connsiteY22" fmla="*/ 804863 h 1314450"/>
                <a:gd name="connsiteX23" fmla="*/ 966787 w 1466850"/>
                <a:gd name="connsiteY23" fmla="*/ 779386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1535 w 1466850"/>
                <a:gd name="connsiteY27" fmla="*/ 69366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75809 w 1466850"/>
                <a:gd name="connsiteY31" fmla="*/ 586265 h 1314450"/>
                <a:gd name="connsiteX32" fmla="*/ 726520 w 1466850"/>
                <a:gd name="connsiteY32" fmla="*/ 5893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62942 w 1466850"/>
                <a:gd name="connsiteY36" fmla="*/ 500063 h 1314450"/>
                <a:gd name="connsiteX37" fmla="*/ 657225 w 1466850"/>
                <a:gd name="connsiteY37" fmla="*/ 438150 h 1314450"/>
                <a:gd name="connsiteX38" fmla="*/ 587451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458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15404 w 1466850"/>
                <a:gd name="connsiteY9" fmla="*/ 1125138 h 1314450"/>
                <a:gd name="connsiteX10" fmla="*/ 1292304 w 1466850"/>
                <a:gd name="connsiteY10" fmla="*/ 1107997 h 1314450"/>
                <a:gd name="connsiteX11" fmla="*/ 1288018 w 1466850"/>
                <a:gd name="connsiteY11" fmla="*/ 1087760 h 1314450"/>
                <a:gd name="connsiteX12" fmla="*/ 1240869 w 1466850"/>
                <a:gd name="connsiteY12" fmla="*/ 1085617 h 1314450"/>
                <a:gd name="connsiteX13" fmla="*/ 1238728 w 1466850"/>
                <a:gd name="connsiteY13" fmla="*/ 1014413 h 1314450"/>
                <a:gd name="connsiteX14" fmla="*/ 1214437 w 1466850"/>
                <a:gd name="connsiteY14" fmla="*/ 1014413 h 1314450"/>
                <a:gd name="connsiteX15" fmla="*/ 1217535 w 1466850"/>
                <a:gd name="connsiteY15" fmla="*/ 952978 h 1314450"/>
                <a:gd name="connsiteX16" fmla="*/ 1133475 w 1466850"/>
                <a:gd name="connsiteY16" fmla="*/ 952500 h 1314450"/>
                <a:gd name="connsiteX17" fmla="*/ 113035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2745 w 1466850"/>
                <a:gd name="connsiteY20" fmla="*/ 867731 h 1314450"/>
                <a:gd name="connsiteX21" fmla="*/ 999647 w 1466850"/>
                <a:gd name="connsiteY21" fmla="*/ 807483 h 1314450"/>
                <a:gd name="connsiteX22" fmla="*/ 966787 w 1466850"/>
                <a:gd name="connsiteY22" fmla="*/ 804863 h 1314450"/>
                <a:gd name="connsiteX23" fmla="*/ 966787 w 1466850"/>
                <a:gd name="connsiteY23" fmla="*/ 779386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1535 w 1466850"/>
                <a:gd name="connsiteY27" fmla="*/ 69366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75809 w 1466850"/>
                <a:gd name="connsiteY31" fmla="*/ 586265 h 1314450"/>
                <a:gd name="connsiteX32" fmla="*/ 726520 w 1466850"/>
                <a:gd name="connsiteY32" fmla="*/ 5893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62942 w 1466850"/>
                <a:gd name="connsiteY36" fmla="*/ 500063 h 1314450"/>
                <a:gd name="connsiteX37" fmla="*/ 657225 w 1466850"/>
                <a:gd name="connsiteY37" fmla="*/ 438150 h 1314450"/>
                <a:gd name="connsiteX38" fmla="*/ 587451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458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7544 w 1466850"/>
                <a:gd name="connsiteY9" fmla="*/ 1156579 h 1314450"/>
                <a:gd name="connsiteX10" fmla="*/ 1292304 w 1466850"/>
                <a:gd name="connsiteY10" fmla="*/ 1107997 h 1314450"/>
                <a:gd name="connsiteX11" fmla="*/ 1288018 w 1466850"/>
                <a:gd name="connsiteY11" fmla="*/ 1087760 h 1314450"/>
                <a:gd name="connsiteX12" fmla="*/ 1240869 w 1466850"/>
                <a:gd name="connsiteY12" fmla="*/ 1085617 h 1314450"/>
                <a:gd name="connsiteX13" fmla="*/ 1238728 w 1466850"/>
                <a:gd name="connsiteY13" fmla="*/ 1014413 h 1314450"/>
                <a:gd name="connsiteX14" fmla="*/ 1214437 w 1466850"/>
                <a:gd name="connsiteY14" fmla="*/ 1014413 h 1314450"/>
                <a:gd name="connsiteX15" fmla="*/ 1217535 w 1466850"/>
                <a:gd name="connsiteY15" fmla="*/ 952978 h 1314450"/>
                <a:gd name="connsiteX16" fmla="*/ 1133475 w 1466850"/>
                <a:gd name="connsiteY16" fmla="*/ 952500 h 1314450"/>
                <a:gd name="connsiteX17" fmla="*/ 113035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2745 w 1466850"/>
                <a:gd name="connsiteY20" fmla="*/ 867731 h 1314450"/>
                <a:gd name="connsiteX21" fmla="*/ 999647 w 1466850"/>
                <a:gd name="connsiteY21" fmla="*/ 807483 h 1314450"/>
                <a:gd name="connsiteX22" fmla="*/ 966787 w 1466850"/>
                <a:gd name="connsiteY22" fmla="*/ 804863 h 1314450"/>
                <a:gd name="connsiteX23" fmla="*/ 966787 w 1466850"/>
                <a:gd name="connsiteY23" fmla="*/ 779386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1535 w 1466850"/>
                <a:gd name="connsiteY27" fmla="*/ 69366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75809 w 1466850"/>
                <a:gd name="connsiteY31" fmla="*/ 586265 h 1314450"/>
                <a:gd name="connsiteX32" fmla="*/ 726520 w 1466850"/>
                <a:gd name="connsiteY32" fmla="*/ 5893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62942 w 1466850"/>
                <a:gd name="connsiteY36" fmla="*/ 500063 h 1314450"/>
                <a:gd name="connsiteX37" fmla="*/ 657225 w 1466850"/>
                <a:gd name="connsiteY37" fmla="*/ 438150 h 1314450"/>
                <a:gd name="connsiteX38" fmla="*/ 587451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458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7544 w 1466850"/>
                <a:gd name="connsiteY9" fmla="*/ 1156579 h 1314450"/>
                <a:gd name="connsiteX10" fmla="*/ 1292304 w 1466850"/>
                <a:gd name="connsiteY10" fmla="*/ 1110617 h 1314450"/>
                <a:gd name="connsiteX11" fmla="*/ 1288018 w 1466850"/>
                <a:gd name="connsiteY11" fmla="*/ 1087760 h 1314450"/>
                <a:gd name="connsiteX12" fmla="*/ 1240869 w 1466850"/>
                <a:gd name="connsiteY12" fmla="*/ 1085617 h 1314450"/>
                <a:gd name="connsiteX13" fmla="*/ 1238728 w 1466850"/>
                <a:gd name="connsiteY13" fmla="*/ 1014413 h 1314450"/>
                <a:gd name="connsiteX14" fmla="*/ 1214437 w 1466850"/>
                <a:gd name="connsiteY14" fmla="*/ 1014413 h 1314450"/>
                <a:gd name="connsiteX15" fmla="*/ 1217535 w 1466850"/>
                <a:gd name="connsiteY15" fmla="*/ 952978 h 1314450"/>
                <a:gd name="connsiteX16" fmla="*/ 1133475 w 1466850"/>
                <a:gd name="connsiteY16" fmla="*/ 952500 h 1314450"/>
                <a:gd name="connsiteX17" fmla="*/ 113035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2745 w 1466850"/>
                <a:gd name="connsiteY20" fmla="*/ 867731 h 1314450"/>
                <a:gd name="connsiteX21" fmla="*/ 999647 w 1466850"/>
                <a:gd name="connsiteY21" fmla="*/ 807483 h 1314450"/>
                <a:gd name="connsiteX22" fmla="*/ 966787 w 1466850"/>
                <a:gd name="connsiteY22" fmla="*/ 804863 h 1314450"/>
                <a:gd name="connsiteX23" fmla="*/ 966787 w 1466850"/>
                <a:gd name="connsiteY23" fmla="*/ 779386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1535 w 1466850"/>
                <a:gd name="connsiteY27" fmla="*/ 69366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75809 w 1466850"/>
                <a:gd name="connsiteY31" fmla="*/ 586265 h 1314450"/>
                <a:gd name="connsiteX32" fmla="*/ 726520 w 1466850"/>
                <a:gd name="connsiteY32" fmla="*/ 5893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62942 w 1466850"/>
                <a:gd name="connsiteY36" fmla="*/ 500063 h 1314450"/>
                <a:gd name="connsiteX37" fmla="*/ 657225 w 1466850"/>
                <a:gd name="connsiteY37" fmla="*/ 438150 h 1314450"/>
                <a:gd name="connsiteX38" fmla="*/ 587451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458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7544 w 1466850"/>
                <a:gd name="connsiteY9" fmla="*/ 1156579 h 1314450"/>
                <a:gd name="connsiteX10" fmla="*/ 1292304 w 1466850"/>
                <a:gd name="connsiteY10" fmla="*/ 1110617 h 1314450"/>
                <a:gd name="connsiteX11" fmla="*/ 1288018 w 1466850"/>
                <a:gd name="connsiteY11" fmla="*/ 1087760 h 1314450"/>
                <a:gd name="connsiteX12" fmla="*/ 1240869 w 1466850"/>
                <a:gd name="connsiteY12" fmla="*/ 1085617 h 1314450"/>
                <a:gd name="connsiteX13" fmla="*/ 1238728 w 1466850"/>
                <a:gd name="connsiteY13" fmla="*/ 1014413 h 1314450"/>
                <a:gd name="connsiteX14" fmla="*/ 1214437 w 1466850"/>
                <a:gd name="connsiteY14" fmla="*/ 1014413 h 1314450"/>
                <a:gd name="connsiteX15" fmla="*/ 1217535 w 1466850"/>
                <a:gd name="connsiteY15" fmla="*/ 952978 h 1314450"/>
                <a:gd name="connsiteX16" fmla="*/ 1133475 w 1466850"/>
                <a:gd name="connsiteY16" fmla="*/ 952500 h 1314450"/>
                <a:gd name="connsiteX17" fmla="*/ 113035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2745 w 1466850"/>
                <a:gd name="connsiteY20" fmla="*/ 867731 h 1314450"/>
                <a:gd name="connsiteX21" fmla="*/ 999647 w 1466850"/>
                <a:gd name="connsiteY21" fmla="*/ 807483 h 1314450"/>
                <a:gd name="connsiteX22" fmla="*/ 966787 w 1466850"/>
                <a:gd name="connsiteY22" fmla="*/ 804863 h 1314450"/>
                <a:gd name="connsiteX23" fmla="*/ 966787 w 1466850"/>
                <a:gd name="connsiteY23" fmla="*/ 779386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1535 w 1466850"/>
                <a:gd name="connsiteY27" fmla="*/ 69366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75809 w 1466850"/>
                <a:gd name="connsiteY31" fmla="*/ 586265 h 1314450"/>
                <a:gd name="connsiteX32" fmla="*/ 726520 w 1466850"/>
                <a:gd name="connsiteY32" fmla="*/ 5893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62942 w 1466850"/>
                <a:gd name="connsiteY36" fmla="*/ 500063 h 1314450"/>
                <a:gd name="connsiteX37" fmla="*/ 657225 w 1466850"/>
                <a:gd name="connsiteY37" fmla="*/ 438150 h 1314450"/>
                <a:gd name="connsiteX38" fmla="*/ 587451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458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7544 w 1466850"/>
                <a:gd name="connsiteY9" fmla="*/ 1156579 h 1314450"/>
                <a:gd name="connsiteX10" fmla="*/ 1292304 w 1466850"/>
                <a:gd name="connsiteY10" fmla="*/ 1110617 h 1314450"/>
                <a:gd name="connsiteX11" fmla="*/ 1288018 w 1466850"/>
                <a:gd name="connsiteY11" fmla="*/ 1087760 h 1314450"/>
                <a:gd name="connsiteX12" fmla="*/ 1240869 w 1466850"/>
                <a:gd name="connsiteY12" fmla="*/ 1085617 h 1314450"/>
                <a:gd name="connsiteX13" fmla="*/ 1238728 w 1466850"/>
                <a:gd name="connsiteY13" fmla="*/ 1014413 h 1314450"/>
                <a:gd name="connsiteX14" fmla="*/ 1214437 w 1466850"/>
                <a:gd name="connsiteY14" fmla="*/ 1014413 h 1314450"/>
                <a:gd name="connsiteX15" fmla="*/ 1217535 w 1466850"/>
                <a:gd name="connsiteY15" fmla="*/ 952978 h 1314450"/>
                <a:gd name="connsiteX16" fmla="*/ 1133475 w 1466850"/>
                <a:gd name="connsiteY16" fmla="*/ 952500 h 1314450"/>
                <a:gd name="connsiteX17" fmla="*/ 1130353 w 1466850"/>
                <a:gd name="connsiteY17" fmla="*/ 904826 h 1314450"/>
                <a:gd name="connsiteX18" fmla="*/ 1071562 w 1466850"/>
                <a:gd name="connsiteY18" fmla="*/ 900113 h 1314450"/>
                <a:gd name="connsiteX19" fmla="*/ 1071562 w 1466850"/>
                <a:gd name="connsiteY19" fmla="*/ 866676 h 1314450"/>
                <a:gd name="connsiteX20" fmla="*/ 1002745 w 1466850"/>
                <a:gd name="connsiteY20" fmla="*/ 867731 h 1314450"/>
                <a:gd name="connsiteX21" fmla="*/ 999647 w 1466850"/>
                <a:gd name="connsiteY21" fmla="*/ 807483 h 1314450"/>
                <a:gd name="connsiteX22" fmla="*/ 966787 w 1466850"/>
                <a:gd name="connsiteY22" fmla="*/ 804863 h 1314450"/>
                <a:gd name="connsiteX23" fmla="*/ 966787 w 1466850"/>
                <a:gd name="connsiteY23" fmla="*/ 779386 h 1314450"/>
                <a:gd name="connsiteX24" fmla="*/ 904875 w 1466850"/>
                <a:gd name="connsiteY24" fmla="*/ 776288 h 1314450"/>
                <a:gd name="connsiteX25" fmla="*/ 904875 w 1466850"/>
                <a:gd name="connsiteY25" fmla="*/ 742950 h 1314450"/>
                <a:gd name="connsiteX26" fmla="*/ 862012 w 1466850"/>
                <a:gd name="connsiteY26" fmla="*/ 742950 h 1314450"/>
                <a:gd name="connsiteX27" fmla="*/ 861535 w 1466850"/>
                <a:gd name="connsiteY27" fmla="*/ 693660 h 1314450"/>
                <a:gd name="connsiteX28" fmla="*/ 814387 w 1466850"/>
                <a:gd name="connsiteY28" fmla="*/ 690563 h 1314450"/>
                <a:gd name="connsiteX29" fmla="*/ 814387 w 1466850"/>
                <a:gd name="connsiteY29" fmla="*/ 647700 h 1314450"/>
                <a:gd name="connsiteX30" fmla="*/ 776287 w 1466850"/>
                <a:gd name="connsiteY30" fmla="*/ 642937 h 1314450"/>
                <a:gd name="connsiteX31" fmla="*/ 775809 w 1466850"/>
                <a:gd name="connsiteY31" fmla="*/ 586265 h 1314450"/>
                <a:gd name="connsiteX32" fmla="*/ 726520 w 1466850"/>
                <a:gd name="connsiteY32" fmla="*/ 589363 h 1314450"/>
                <a:gd name="connsiteX33" fmla="*/ 719137 w 1466850"/>
                <a:gd name="connsiteY33" fmla="*/ 538163 h 1314450"/>
                <a:gd name="connsiteX34" fmla="*/ 695325 w 1466850"/>
                <a:gd name="connsiteY34" fmla="*/ 538163 h 1314450"/>
                <a:gd name="connsiteX35" fmla="*/ 695325 w 1466850"/>
                <a:gd name="connsiteY35" fmla="*/ 500063 h 1314450"/>
                <a:gd name="connsiteX36" fmla="*/ 662942 w 1466850"/>
                <a:gd name="connsiteY36" fmla="*/ 500063 h 1314450"/>
                <a:gd name="connsiteX37" fmla="*/ 657225 w 1466850"/>
                <a:gd name="connsiteY37" fmla="*/ 438150 h 1314450"/>
                <a:gd name="connsiteX38" fmla="*/ 587451 w 1466850"/>
                <a:gd name="connsiteY38" fmla="*/ 438150 h 1314450"/>
                <a:gd name="connsiteX39" fmla="*/ 590550 w 1466850"/>
                <a:gd name="connsiteY39" fmla="*/ 342900 h 1314450"/>
                <a:gd name="connsiteX40" fmla="*/ 542925 w 1466850"/>
                <a:gd name="connsiteY40" fmla="*/ 342900 h 1314450"/>
                <a:gd name="connsiteX41" fmla="*/ 545545 w 1466850"/>
                <a:gd name="connsiteY41" fmla="*/ 289325 h 1314450"/>
                <a:gd name="connsiteX42" fmla="*/ 474585 w 1466850"/>
                <a:gd name="connsiteY42" fmla="*/ 288370 h 1314450"/>
                <a:gd name="connsiteX43" fmla="*/ 471487 w 1466850"/>
                <a:gd name="connsiteY43" fmla="*/ 238125 h 1314450"/>
                <a:gd name="connsiteX44" fmla="*/ 428625 w 1466850"/>
                <a:gd name="connsiteY44" fmla="*/ 238125 h 1314450"/>
                <a:gd name="connsiteX45" fmla="*/ 428624 w 1466850"/>
                <a:gd name="connsiteY45" fmla="*/ 161925 h 1314450"/>
                <a:gd name="connsiteX46" fmla="*/ 385762 w 1466850"/>
                <a:gd name="connsiteY46" fmla="*/ 161925 h 1314450"/>
                <a:gd name="connsiteX47" fmla="*/ 385762 w 1466850"/>
                <a:gd name="connsiteY47" fmla="*/ 104775 h 1314450"/>
                <a:gd name="connsiteX48" fmla="*/ 223837 w 1466850"/>
                <a:gd name="connsiteY48" fmla="*/ 114300 h 1314450"/>
                <a:gd name="connsiteX49" fmla="*/ 223837 w 1466850"/>
                <a:gd name="connsiteY49" fmla="*/ 71438 h 1314450"/>
                <a:gd name="connsiteX50" fmla="*/ 152400 w 1466850"/>
                <a:gd name="connsiteY50" fmla="*/ 71438 h 1314450"/>
                <a:gd name="connsiteX51" fmla="*/ 152400 w 1466850"/>
                <a:gd name="connsiteY51" fmla="*/ 38100 h 1314450"/>
                <a:gd name="connsiteX52" fmla="*/ 76200 w 1466850"/>
                <a:gd name="connsiteY52" fmla="*/ 33338 h 1314450"/>
                <a:gd name="connsiteX53" fmla="*/ 71437 w 1466850"/>
                <a:gd name="connsiteY53" fmla="*/ 0 h 1314450"/>
                <a:gd name="connsiteX54" fmla="*/ 0 w 1466850"/>
                <a:gd name="connsiteY54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7544 w 1466850"/>
                <a:gd name="connsiteY9" fmla="*/ 1156579 h 1314450"/>
                <a:gd name="connsiteX10" fmla="*/ 1288018 w 1466850"/>
                <a:gd name="connsiteY10" fmla="*/ 1087760 h 1314450"/>
                <a:gd name="connsiteX11" fmla="*/ 1240869 w 1466850"/>
                <a:gd name="connsiteY11" fmla="*/ 1085617 h 1314450"/>
                <a:gd name="connsiteX12" fmla="*/ 1238728 w 1466850"/>
                <a:gd name="connsiteY12" fmla="*/ 1014413 h 1314450"/>
                <a:gd name="connsiteX13" fmla="*/ 1214437 w 1466850"/>
                <a:gd name="connsiteY13" fmla="*/ 1014413 h 1314450"/>
                <a:gd name="connsiteX14" fmla="*/ 1217535 w 1466850"/>
                <a:gd name="connsiteY14" fmla="*/ 952978 h 1314450"/>
                <a:gd name="connsiteX15" fmla="*/ 1133475 w 1466850"/>
                <a:gd name="connsiteY15" fmla="*/ 952500 h 1314450"/>
                <a:gd name="connsiteX16" fmla="*/ 1130353 w 1466850"/>
                <a:gd name="connsiteY16" fmla="*/ 904826 h 1314450"/>
                <a:gd name="connsiteX17" fmla="*/ 1071562 w 1466850"/>
                <a:gd name="connsiteY17" fmla="*/ 900113 h 1314450"/>
                <a:gd name="connsiteX18" fmla="*/ 1071562 w 1466850"/>
                <a:gd name="connsiteY18" fmla="*/ 866676 h 1314450"/>
                <a:gd name="connsiteX19" fmla="*/ 1002745 w 1466850"/>
                <a:gd name="connsiteY19" fmla="*/ 867731 h 1314450"/>
                <a:gd name="connsiteX20" fmla="*/ 999647 w 1466850"/>
                <a:gd name="connsiteY20" fmla="*/ 807483 h 1314450"/>
                <a:gd name="connsiteX21" fmla="*/ 966787 w 1466850"/>
                <a:gd name="connsiteY21" fmla="*/ 804863 h 1314450"/>
                <a:gd name="connsiteX22" fmla="*/ 966787 w 1466850"/>
                <a:gd name="connsiteY22" fmla="*/ 779386 h 1314450"/>
                <a:gd name="connsiteX23" fmla="*/ 904875 w 1466850"/>
                <a:gd name="connsiteY23" fmla="*/ 776288 h 1314450"/>
                <a:gd name="connsiteX24" fmla="*/ 904875 w 1466850"/>
                <a:gd name="connsiteY24" fmla="*/ 742950 h 1314450"/>
                <a:gd name="connsiteX25" fmla="*/ 862012 w 1466850"/>
                <a:gd name="connsiteY25" fmla="*/ 742950 h 1314450"/>
                <a:gd name="connsiteX26" fmla="*/ 861535 w 1466850"/>
                <a:gd name="connsiteY26" fmla="*/ 693660 h 1314450"/>
                <a:gd name="connsiteX27" fmla="*/ 814387 w 1466850"/>
                <a:gd name="connsiteY27" fmla="*/ 690563 h 1314450"/>
                <a:gd name="connsiteX28" fmla="*/ 814387 w 1466850"/>
                <a:gd name="connsiteY28" fmla="*/ 647700 h 1314450"/>
                <a:gd name="connsiteX29" fmla="*/ 776287 w 1466850"/>
                <a:gd name="connsiteY29" fmla="*/ 642937 h 1314450"/>
                <a:gd name="connsiteX30" fmla="*/ 775809 w 1466850"/>
                <a:gd name="connsiteY30" fmla="*/ 586265 h 1314450"/>
                <a:gd name="connsiteX31" fmla="*/ 726520 w 1466850"/>
                <a:gd name="connsiteY31" fmla="*/ 589363 h 1314450"/>
                <a:gd name="connsiteX32" fmla="*/ 719137 w 1466850"/>
                <a:gd name="connsiteY32" fmla="*/ 538163 h 1314450"/>
                <a:gd name="connsiteX33" fmla="*/ 695325 w 1466850"/>
                <a:gd name="connsiteY33" fmla="*/ 538163 h 1314450"/>
                <a:gd name="connsiteX34" fmla="*/ 695325 w 1466850"/>
                <a:gd name="connsiteY34" fmla="*/ 500063 h 1314450"/>
                <a:gd name="connsiteX35" fmla="*/ 662942 w 1466850"/>
                <a:gd name="connsiteY35" fmla="*/ 500063 h 1314450"/>
                <a:gd name="connsiteX36" fmla="*/ 657225 w 1466850"/>
                <a:gd name="connsiteY36" fmla="*/ 438150 h 1314450"/>
                <a:gd name="connsiteX37" fmla="*/ 587451 w 1466850"/>
                <a:gd name="connsiteY37" fmla="*/ 438150 h 1314450"/>
                <a:gd name="connsiteX38" fmla="*/ 590550 w 1466850"/>
                <a:gd name="connsiteY38" fmla="*/ 342900 h 1314450"/>
                <a:gd name="connsiteX39" fmla="*/ 542925 w 1466850"/>
                <a:gd name="connsiteY39" fmla="*/ 342900 h 1314450"/>
                <a:gd name="connsiteX40" fmla="*/ 545545 w 1466850"/>
                <a:gd name="connsiteY40" fmla="*/ 289325 h 1314450"/>
                <a:gd name="connsiteX41" fmla="*/ 474585 w 1466850"/>
                <a:gd name="connsiteY41" fmla="*/ 288370 h 1314450"/>
                <a:gd name="connsiteX42" fmla="*/ 471487 w 1466850"/>
                <a:gd name="connsiteY42" fmla="*/ 238125 h 1314450"/>
                <a:gd name="connsiteX43" fmla="*/ 428625 w 1466850"/>
                <a:gd name="connsiteY43" fmla="*/ 238125 h 1314450"/>
                <a:gd name="connsiteX44" fmla="*/ 428624 w 1466850"/>
                <a:gd name="connsiteY44" fmla="*/ 161925 h 1314450"/>
                <a:gd name="connsiteX45" fmla="*/ 385762 w 1466850"/>
                <a:gd name="connsiteY45" fmla="*/ 161925 h 1314450"/>
                <a:gd name="connsiteX46" fmla="*/ 385762 w 1466850"/>
                <a:gd name="connsiteY46" fmla="*/ 104775 h 1314450"/>
                <a:gd name="connsiteX47" fmla="*/ 223837 w 1466850"/>
                <a:gd name="connsiteY47" fmla="*/ 114300 h 1314450"/>
                <a:gd name="connsiteX48" fmla="*/ 223837 w 1466850"/>
                <a:gd name="connsiteY48" fmla="*/ 71438 h 1314450"/>
                <a:gd name="connsiteX49" fmla="*/ 152400 w 1466850"/>
                <a:gd name="connsiteY49" fmla="*/ 71438 h 1314450"/>
                <a:gd name="connsiteX50" fmla="*/ 152400 w 1466850"/>
                <a:gd name="connsiteY50" fmla="*/ 38100 h 1314450"/>
                <a:gd name="connsiteX51" fmla="*/ 76200 w 1466850"/>
                <a:gd name="connsiteY51" fmla="*/ 33338 h 1314450"/>
                <a:gd name="connsiteX52" fmla="*/ 71437 w 1466850"/>
                <a:gd name="connsiteY52" fmla="*/ 0 h 1314450"/>
                <a:gd name="connsiteX53" fmla="*/ 0 w 1466850"/>
                <a:gd name="connsiteY53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307544 w 1466850"/>
                <a:gd name="connsiteY9" fmla="*/ 1156579 h 1314450"/>
                <a:gd name="connsiteX10" fmla="*/ 1301118 w 1466850"/>
                <a:gd name="connsiteY10" fmla="*/ 1085140 h 1314450"/>
                <a:gd name="connsiteX11" fmla="*/ 1240869 w 1466850"/>
                <a:gd name="connsiteY11" fmla="*/ 1085617 h 1314450"/>
                <a:gd name="connsiteX12" fmla="*/ 1238728 w 1466850"/>
                <a:gd name="connsiteY12" fmla="*/ 1014413 h 1314450"/>
                <a:gd name="connsiteX13" fmla="*/ 1214437 w 1466850"/>
                <a:gd name="connsiteY13" fmla="*/ 1014413 h 1314450"/>
                <a:gd name="connsiteX14" fmla="*/ 1217535 w 1466850"/>
                <a:gd name="connsiteY14" fmla="*/ 952978 h 1314450"/>
                <a:gd name="connsiteX15" fmla="*/ 1133475 w 1466850"/>
                <a:gd name="connsiteY15" fmla="*/ 952500 h 1314450"/>
                <a:gd name="connsiteX16" fmla="*/ 1130353 w 1466850"/>
                <a:gd name="connsiteY16" fmla="*/ 904826 h 1314450"/>
                <a:gd name="connsiteX17" fmla="*/ 1071562 w 1466850"/>
                <a:gd name="connsiteY17" fmla="*/ 900113 h 1314450"/>
                <a:gd name="connsiteX18" fmla="*/ 1071562 w 1466850"/>
                <a:gd name="connsiteY18" fmla="*/ 866676 h 1314450"/>
                <a:gd name="connsiteX19" fmla="*/ 1002745 w 1466850"/>
                <a:gd name="connsiteY19" fmla="*/ 867731 h 1314450"/>
                <a:gd name="connsiteX20" fmla="*/ 999647 w 1466850"/>
                <a:gd name="connsiteY20" fmla="*/ 807483 h 1314450"/>
                <a:gd name="connsiteX21" fmla="*/ 966787 w 1466850"/>
                <a:gd name="connsiteY21" fmla="*/ 804863 h 1314450"/>
                <a:gd name="connsiteX22" fmla="*/ 966787 w 1466850"/>
                <a:gd name="connsiteY22" fmla="*/ 779386 h 1314450"/>
                <a:gd name="connsiteX23" fmla="*/ 904875 w 1466850"/>
                <a:gd name="connsiteY23" fmla="*/ 776288 h 1314450"/>
                <a:gd name="connsiteX24" fmla="*/ 904875 w 1466850"/>
                <a:gd name="connsiteY24" fmla="*/ 742950 h 1314450"/>
                <a:gd name="connsiteX25" fmla="*/ 862012 w 1466850"/>
                <a:gd name="connsiteY25" fmla="*/ 742950 h 1314450"/>
                <a:gd name="connsiteX26" fmla="*/ 861535 w 1466850"/>
                <a:gd name="connsiteY26" fmla="*/ 693660 h 1314450"/>
                <a:gd name="connsiteX27" fmla="*/ 814387 w 1466850"/>
                <a:gd name="connsiteY27" fmla="*/ 690563 h 1314450"/>
                <a:gd name="connsiteX28" fmla="*/ 814387 w 1466850"/>
                <a:gd name="connsiteY28" fmla="*/ 647700 h 1314450"/>
                <a:gd name="connsiteX29" fmla="*/ 776287 w 1466850"/>
                <a:gd name="connsiteY29" fmla="*/ 642937 h 1314450"/>
                <a:gd name="connsiteX30" fmla="*/ 775809 w 1466850"/>
                <a:gd name="connsiteY30" fmla="*/ 586265 h 1314450"/>
                <a:gd name="connsiteX31" fmla="*/ 726520 w 1466850"/>
                <a:gd name="connsiteY31" fmla="*/ 589363 h 1314450"/>
                <a:gd name="connsiteX32" fmla="*/ 719137 w 1466850"/>
                <a:gd name="connsiteY32" fmla="*/ 538163 h 1314450"/>
                <a:gd name="connsiteX33" fmla="*/ 695325 w 1466850"/>
                <a:gd name="connsiteY33" fmla="*/ 538163 h 1314450"/>
                <a:gd name="connsiteX34" fmla="*/ 695325 w 1466850"/>
                <a:gd name="connsiteY34" fmla="*/ 500063 h 1314450"/>
                <a:gd name="connsiteX35" fmla="*/ 662942 w 1466850"/>
                <a:gd name="connsiteY35" fmla="*/ 500063 h 1314450"/>
                <a:gd name="connsiteX36" fmla="*/ 657225 w 1466850"/>
                <a:gd name="connsiteY36" fmla="*/ 438150 h 1314450"/>
                <a:gd name="connsiteX37" fmla="*/ 587451 w 1466850"/>
                <a:gd name="connsiteY37" fmla="*/ 438150 h 1314450"/>
                <a:gd name="connsiteX38" fmla="*/ 590550 w 1466850"/>
                <a:gd name="connsiteY38" fmla="*/ 342900 h 1314450"/>
                <a:gd name="connsiteX39" fmla="*/ 542925 w 1466850"/>
                <a:gd name="connsiteY39" fmla="*/ 342900 h 1314450"/>
                <a:gd name="connsiteX40" fmla="*/ 545545 w 1466850"/>
                <a:gd name="connsiteY40" fmla="*/ 289325 h 1314450"/>
                <a:gd name="connsiteX41" fmla="*/ 474585 w 1466850"/>
                <a:gd name="connsiteY41" fmla="*/ 288370 h 1314450"/>
                <a:gd name="connsiteX42" fmla="*/ 471487 w 1466850"/>
                <a:gd name="connsiteY42" fmla="*/ 238125 h 1314450"/>
                <a:gd name="connsiteX43" fmla="*/ 428625 w 1466850"/>
                <a:gd name="connsiteY43" fmla="*/ 238125 h 1314450"/>
                <a:gd name="connsiteX44" fmla="*/ 428624 w 1466850"/>
                <a:gd name="connsiteY44" fmla="*/ 161925 h 1314450"/>
                <a:gd name="connsiteX45" fmla="*/ 385762 w 1466850"/>
                <a:gd name="connsiteY45" fmla="*/ 161925 h 1314450"/>
                <a:gd name="connsiteX46" fmla="*/ 385762 w 1466850"/>
                <a:gd name="connsiteY46" fmla="*/ 104775 h 1314450"/>
                <a:gd name="connsiteX47" fmla="*/ 223837 w 1466850"/>
                <a:gd name="connsiteY47" fmla="*/ 114300 h 1314450"/>
                <a:gd name="connsiteX48" fmla="*/ 223837 w 1466850"/>
                <a:gd name="connsiteY48" fmla="*/ 71438 h 1314450"/>
                <a:gd name="connsiteX49" fmla="*/ 152400 w 1466850"/>
                <a:gd name="connsiteY49" fmla="*/ 71438 h 1314450"/>
                <a:gd name="connsiteX50" fmla="*/ 152400 w 1466850"/>
                <a:gd name="connsiteY50" fmla="*/ 38100 h 1314450"/>
                <a:gd name="connsiteX51" fmla="*/ 76200 w 1466850"/>
                <a:gd name="connsiteY51" fmla="*/ 33338 h 1314450"/>
                <a:gd name="connsiteX52" fmla="*/ 71437 w 1466850"/>
                <a:gd name="connsiteY52" fmla="*/ 0 h 1314450"/>
                <a:gd name="connsiteX53" fmla="*/ 0 w 1466850"/>
                <a:gd name="connsiteY53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43000 h 1314450"/>
                <a:gd name="connsiteX9" fmla="*/ 1297064 w 1466850"/>
                <a:gd name="connsiteY9" fmla="*/ 1151339 h 1314450"/>
                <a:gd name="connsiteX10" fmla="*/ 1301118 w 1466850"/>
                <a:gd name="connsiteY10" fmla="*/ 1085140 h 1314450"/>
                <a:gd name="connsiteX11" fmla="*/ 1240869 w 1466850"/>
                <a:gd name="connsiteY11" fmla="*/ 1085617 h 1314450"/>
                <a:gd name="connsiteX12" fmla="*/ 1238728 w 1466850"/>
                <a:gd name="connsiteY12" fmla="*/ 1014413 h 1314450"/>
                <a:gd name="connsiteX13" fmla="*/ 1214437 w 1466850"/>
                <a:gd name="connsiteY13" fmla="*/ 1014413 h 1314450"/>
                <a:gd name="connsiteX14" fmla="*/ 1217535 w 1466850"/>
                <a:gd name="connsiteY14" fmla="*/ 952978 h 1314450"/>
                <a:gd name="connsiteX15" fmla="*/ 1133475 w 1466850"/>
                <a:gd name="connsiteY15" fmla="*/ 952500 h 1314450"/>
                <a:gd name="connsiteX16" fmla="*/ 1130353 w 1466850"/>
                <a:gd name="connsiteY16" fmla="*/ 904826 h 1314450"/>
                <a:gd name="connsiteX17" fmla="*/ 1071562 w 1466850"/>
                <a:gd name="connsiteY17" fmla="*/ 900113 h 1314450"/>
                <a:gd name="connsiteX18" fmla="*/ 1071562 w 1466850"/>
                <a:gd name="connsiteY18" fmla="*/ 866676 h 1314450"/>
                <a:gd name="connsiteX19" fmla="*/ 1002745 w 1466850"/>
                <a:gd name="connsiteY19" fmla="*/ 867731 h 1314450"/>
                <a:gd name="connsiteX20" fmla="*/ 999647 w 1466850"/>
                <a:gd name="connsiteY20" fmla="*/ 807483 h 1314450"/>
                <a:gd name="connsiteX21" fmla="*/ 966787 w 1466850"/>
                <a:gd name="connsiteY21" fmla="*/ 804863 h 1314450"/>
                <a:gd name="connsiteX22" fmla="*/ 966787 w 1466850"/>
                <a:gd name="connsiteY22" fmla="*/ 779386 h 1314450"/>
                <a:gd name="connsiteX23" fmla="*/ 904875 w 1466850"/>
                <a:gd name="connsiteY23" fmla="*/ 776288 h 1314450"/>
                <a:gd name="connsiteX24" fmla="*/ 904875 w 1466850"/>
                <a:gd name="connsiteY24" fmla="*/ 742950 h 1314450"/>
                <a:gd name="connsiteX25" fmla="*/ 862012 w 1466850"/>
                <a:gd name="connsiteY25" fmla="*/ 742950 h 1314450"/>
                <a:gd name="connsiteX26" fmla="*/ 861535 w 1466850"/>
                <a:gd name="connsiteY26" fmla="*/ 693660 h 1314450"/>
                <a:gd name="connsiteX27" fmla="*/ 814387 w 1466850"/>
                <a:gd name="connsiteY27" fmla="*/ 690563 h 1314450"/>
                <a:gd name="connsiteX28" fmla="*/ 814387 w 1466850"/>
                <a:gd name="connsiteY28" fmla="*/ 647700 h 1314450"/>
                <a:gd name="connsiteX29" fmla="*/ 776287 w 1466850"/>
                <a:gd name="connsiteY29" fmla="*/ 642937 h 1314450"/>
                <a:gd name="connsiteX30" fmla="*/ 775809 w 1466850"/>
                <a:gd name="connsiteY30" fmla="*/ 586265 h 1314450"/>
                <a:gd name="connsiteX31" fmla="*/ 726520 w 1466850"/>
                <a:gd name="connsiteY31" fmla="*/ 589363 h 1314450"/>
                <a:gd name="connsiteX32" fmla="*/ 719137 w 1466850"/>
                <a:gd name="connsiteY32" fmla="*/ 538163 h 1314450"/>
                <a:gd name="connsiteX33" fmla="*/ 695325 w 1466850"/>
                <a:gd name="connsiteY33" fmla="*/ 538163 h 1314450"/>
                <a:gd name="connsiteX34" fmla="*/ 695325 w 1466850"/>
                <a:gd name="connsiteY34" fmla="*/ 500063 h 1314450"/>
                <a:gd name="connsiteX35" fmla="*/ 662942 w 1466850"/>
                <a:gd name="connsiteY35" fmla="*/ 500063 h 1314450"/>
                <a:gd name="connsiteX36" fmla="*/ 657225 w 1466850"/>
                <a:gd name="connsiteY36" fmla="*/ 438150 h 1314450"/>
                <a:gd name="connsiteX37" fmla="*/ 587451 w 1466850"/>
                <a:gd name="connsiteY37" fmla="*/ 438150 h 1314450"/>
                <a:gd name="connsiteX38" fmla="*/ 590550 w 1466850"/>
                <a:gd name="connsiteY38" fmla="*/ 342900 h 1314450"/>
                <a:gd name="connsiteX39" fmla="*/ 542925 w 1466850"/>
                <a:gd name="connsiteY39" fmla="*/ 342900 h 1314450"/>
                <a:gd name="connsiteX40" fmla="*/ 545545 w 1466850"/>
                <a:gd name="connsiteY40" fmla="*/ 289325 h 1314450"/>
                <a:gd name="connsiteX41" fmla="*/ 474585 w 1466850"/>
                <a:gd name="connsiteY41" fmla="*/ 288370 h 1314450"/>
                <a:gd name="connsiteX42" fmla="*/ 471487 w 1466850"/>
                <a:gd name="connsiteY42" fmla="*/ 238125 h 1314450"/>
                <a:gd name="connsiteX43" fmla="*/ 428625 w 1466850"/>
                <a:gd name="connsiteY43" fmla="*/ 238125 h 1314450"/>
                <a:gd name="connsiteX44" fmla="*/ 428624 w 1466850"/>
                <a:gd name="connsiteY44" fmla="*/ 161925 h 1314450"/>
                <a:gd name="connsiteX45" fmla="*/ 385762 w 1466850"/>
                <a:gd name="connsiteY45" fmla="*/ 161925 h 1314450"/>
                <a:gd name="connsiteX46" fmla="*/ 385762 w 1466850"/>
                <a:gd name="connsiteY46" fmla="*/ 104775 h 1314450"/>
                <a:gd name="connsiteX47" fmla="*/ 223837 w 1466850"/>
                <a:gd name="connsiteY47" fmla="*/ 114300 h 1314450"/>
                <a:gd name="connsiteX48" fmla="*/ 223837 w 1466850"/>
                <a:gd name="connsiteY48" fmla="*/ 71438 h 1314450"/>
                <a:gd name="connsiteX49" fmla="*/ 152400 w 1466850"/>
                <a:gd name="connsiteY49" fmla="*/ 71438 h 1314450"/>
                <a:gd name="connsiteX50" fmla="*/ 152400 w 1466850"/>
                <a:gd name="connsiteY50" fmla="*/ 38100 h 1314450"/>
                <a:gd name="connsiteX51" fmla="*/ 76200 w 1466850"/>
                <a:gd name="connsiteY51" fmla="*/ 33338 h 1314450"/>
                <a:gd name="connsiteX52" fmla="*/ 71437 w 1466850"/>
                <a:gd name="connsiteY52" fmla="*/ 0 h 1314450"/>
                <a:gd name="connsiteX53" fmla="*/ 0 w 1466850"/>
                <a:gd name="connsiteY53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338262 w 1466850"/>
                <a:gd name="connsiteY8" fmla="*/ 1150860 h 1314450"/>
                <a:gd name="connsiteX9" fmla="*/ 1297064 w 1466850"/>
                <a:gd name="connsiteY9" fmla="*/ 1151339 h 1314450"/>
                <a:gd name="connsiteX10" fmla="*/ 1301118 w 1466850"/>
                <a:gd name="connsiteY10" fmla="*/ 1085140 h 1314450"/>
                <a:gd name="connsiteX11" fmla="*/ 1240869 w 1466850"/>
                <a:gd name="connsiteY11" fmla="*/ 1085617 h 1314450"/>
                <a:gd name="connsiteX12" fmla="*/ 1238728 w 1466850"/>
                <a:gd name="connsiteY12" fmla="*/ 1014413 h 1314450"/>
                <a:gd name="connsiteX13" fmla="*/ 1214437 w 1466850"/>
                <a:gd name="connsiteY13" fmla="*/ 1014413 h 1314450"/>
                <a:gd name="connsiteX14" fmla="*/ 1217535 w 1466850"/>
                <a:gd name="connsiteY14" fmla="*/ 952978 h 1314450"/>
                <a:gd name="connsiteX15" fmla="*/ 1133475 w 1466850"/>
                <a:gd name="connsiteY15" fmla="*/ 952500 h 1314450"/>
                <a:gd name="connsiteX16" fmla="*/ 1130353 w 1466850"/>
                <a:gd name="connsiteY16" fmla="*/ 904826 h 1314450"/>
                <a:gd name="connsiteX17" fmla="*/ 1071562 w 1466850"/>
                <a:gd name="connsiteY17" fmla="*/ 900113 h 1314450"/>
                <a:gd name="connsiteX18" fmla="*/ 1071562 w 1466850"/>
                <a:gd name="connsiteY18" fmla="*/ 866676 h 1314450"/>
                <a:gd name="connsiteX19" fmla="*/ 1002745 w 1466850"/>
                <a:gd name="connsiteY19" fmla="*/ 867731 h 1314450"/>
                <a:gd name="connsiteX20" fmla="*/ 999647 w 1466850"/>
                <a:gd name="connsiteY20" fmla="*/ 807483 h 1314450"/>
                <a:gd name="connsiteX21" fmla="*/ 966787 w 1466850"/>
                <a:gd name="connsiteY21" fmla="*/ 804863 h 1314450"/>
                <a:gd name="connsiteX22" fmla="*/ 966787 w 1466850"/>
                <a:gd name="connsiteY22" fmla="*/ 779386 h 1314450"/>
                <a:gd name="connsiteX23" fmla="*/ 904875 w 1466850"/>
                <a:gd name="connsiteY23" fmla="*/ 776288 h 1314450"/>
                <a:gd name="connsiteX24" fmla="*/ 904875 w 1466850"/>
                <a:gd name="connsiteY24" fmla="*/ 742950 h 1314450"/>
                <a:gd name="connsiteX25" fmla="*/ 862012 w 1466850"/>
                <a:gd name="connsiteY25" fmla="*/ 742950 h 1314450"/>
                <a:gd name="connsiteX26" fmla="*/ 861535 w 1466850"/>
                <a:gd name="connsiteY26" fmla="*/ 693660 h 1314450"/>
                <a:gd name="connsiteX27" fmla="*/ 814387 w 1466850"/>
                <a:gd name="connsiteY27" fmla="*/ 690563 h 1314450"/>
                <a:gd name="connsiteX28" fmla="*/ 814387 w 1466850"/>
                <a:gd name="connsiteY28" fmla="*/ 647700 h 1314450"/>
                <a:gd name="connsiteX29" fmla="*/ 776287 w 1466850"/>
                <a:gd name="connsiteY29" fmla="*/ 642937 h 1314450"/>
                <a:gd name="connsiteX30" fmla="*/ 775809 w 1466850"/>
                <a:gd name="connsiteY30" fmla="*/ 586265 h 1314450"/>
                <a:gd name="connsiteX31" fmla="*/ 726520 w 1466850"/>
                <a:gd name="connsiteY31" fmla="*/ 589363 h 1314450"/>
                <a:gd name="connsiteX32" fmla="*/ 719137 w 1466850"/>
                <a:gd name="connsiteY32" fmla="*/ 538163 h 1314450"/>
                <a:gd name="connsiteX33" fmla="*/ 695325 w 1466850"/>
                <a:gd name="connsiteY33" fmla="*/ 538163 h 1314450"/>
                <a:gd name="connsiteX34" fmla="*/ 695325 w 1466850"/>
                <a:gd name="connsiteY34" fmla="*/ 500063 h 1314450"/>
                <a:gd name="connsiteX35" fmla="*/ 662942 w 1466850"/>
                <a:gd name="connsiteY35" fmla="*/ 500063 h 1314450"/>
                <a:gd name="connsiteX36" fmla="*/ 657225 w 1466850"/>
                <a:gd name="connsiteY36" fmla="*/ 438150 h 1314450"/>
                <a:gd name="connsiteX37" fmla="*/ 587451 w 1466850"/>
                <a:gd name="connsiteY37" fmla="*/ 438150 h 1314450"/>
                <a:gd name="connsiteX38" fmla="*/ 590550 w 1466850"/>
                <a:gd name="connsiteY38" fmla="*/ 342900 h 1314450"/>
                <a:gd name="connsiteX39" fmla="*/ 542925 w 1466850"/>
                <a:gd name="connsiteY39" fmla="*/ 342900 h 1314450"/>
                <a:gd name="connsiteX40" fmla="*/ 545545 w 1466850"/>
                <a:gd name="connsiteY40" fmla="*/ 289325 h 1314450"/>
                <a:gd name="connsiteX41" fmla="*/ 474585 w 1466850"/>
                <a:gd name="connsiteY41" fmla="*/ 288370 h 1314450"/>
                <a:gd name="connsiteX42" fmla="*/ 471487 w 1466850"/>
                <a:gd name="connsiteY42" fmla="*/ 238125 h 1314450"/>
                <a:gd name="connsiteX43" fmla="*/ 428625 w 1466850"/>
                <a:gd name="connsiteY43" fmla="*/ 238125 h 1314450"/>
                <a:gd name="connsiteX44" fmla="*/ 428624 w 1466850"/>
                <a:gd name="connsiteY44" fmla="*/ 161925 h 1314450"/>
                <a:gd name="connsiteX45" fmla="*/ 385762 w 1466850"/>
                <a:gd name="connsiteY45" fmla="*/ 161925 h 1314450"/>
                <a:gd name="connsiteX46" fmla="*/ 385762 w 1466850"/>
                <a:gd name="connsiteY46" fmla="*/ 104775 h 1314450"/>
                <a:gd name="connsiteX47" fmla="*/ 223837 w 1466850"/>
                <a:gd name="connsiteY47" fmla="*/ 114300 h 1314450"/>
                <a:gd name="connsiteX48" fmla="*/ 223837 w 1466850"/>
                <a:gd name="connsiteY48" fmla="*/ 71438 h 1314450"/>
                <a:gd name="connsiteX49" fmla="*/ 152400 w 1466850"/>
                <a:gd name="connsiteY49" fmla="*/ 71438 h 1314450"/>
                <a:gd name="connsiteX50" fmla="*/ 152400 w 1466850"/>
                <a:gd name="connsiteY50" fmla="*/ 38100 h 1314450"/>
                <a:gd name="connsiteX51" fmla="*/ 76200 w 1466850"/>
                <a:gd name="connsiteY51" fmla="*/ 33338 h 1314450"/>
                <a:gd name="connsiteX52" fmla="*/ 71437 w 1466850"/>
                <a:gd name="connsiteY52" fmla="*/ 0 h 1314450"/>
                <a:gd name="connsiteX53" fmla="*/ 0 w 1466850"/>
                <a:gd name="connsiteY53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8262 w 1466850"/>
                <a:gd name="connsiteY7" fmla="*/ 1143000 h 1314450"/>
                <a:gd name="connsiteX8" fmla="*/ 1297064 w 1466850"/>
                <a:gd name="connsiteY8" fmla="*/ 1151339 h 1314450"/>
                <a:gd name="connsiteX9" fmla="*/ 1301118 w 1466850"/>
                <a:gd name="connsiteY9" fmla="*/ 1085140 h 1314450"/>
                <a:gd name="connsiteX10" fmla="*/ 1240869 w 1466850"/>
                <a:gd name="connsiteY10" fmla="*/ 1085617 h 1314450"/>
                <a:gd name="connsiteX11" fmla="*/ 1238728 w 1466850"/>
                <a:gd name="connsiteY11" fmla="*/ 1014413 h 1314450"/>
                <a:gd name="connsiteX12" fmla="*/ 1214437 w 1466850"/>
                <a:gd name="connsiteY12" fmla="*/ 1014413 h 1314450"/>
                <a:gd name="connsiteX13" fmla="*/ 1217535 w 1466850"/>
                <a:gd name="connsiteY13" fmla="*/ 952978 h 1314450"/>
                <a:gd name="connsiteX14" fmla="*/ 1133475 w 1466850"/>
                <a:gd name="connsiteY14" fmla="*/ 952500 h 1314450"/>
                <a:gd name="connsiteX15" fmla="*/ 1130353 w 1466850"/>
                <a:gd name="connsiteY15" fmla="*/ 904826 h 1314450"/>
                <a:gd name="connsiteX16" fmla="*/ 1071562 w 1466850"/>
                <a:gd name="connsiteY16" fmla="*/ 900113 h 1314450"/>
                <a:gd name="connsiteX17" fmla="*/ 1071562 w 1466850"/>
                <a:gd name="connsiteY17" fmla="*/ 866676 h 1314450"/>
                <a:gd name="connsiteX18" fmla="*/ 1002745 w 1466850"/>
                <a:gd name="connsiteY18" fmla="*/ 867731 h 1314450"/>
                <a:gd name="connsiteX19" fmla="*/ 999647 w 1466850"/>
                <a:gd name="connsiteY19" fmla="*/ 807483 h 1314450"/>
                <a:gd name="connsiteX20" fmla="*/ 966787 w 1466850"/>
                <a:gd name="connsiteY20" fmla="*/ 804863 h 1314450"/>
                <a:gd name="connsiteX21" fmla="*/ 966787 w 1466850"/>
                <a:gd name="connsiteY21" fmla="*/ 779386 h 1314450"/>
                <a:gd name="connsiteX22" fmla="*/ 904875 w 1466850"/>
                <a:gd name="connsiteY22" fmla="*/ 776288 h 1314450"/>
                <a:gd name="connsiteX23" fmla="*/ 904875 w 1466850"/>
                <a:gd name="connsiteY23" fmla="*/ 742950 h 1314450"/>
                <a:gd name="connsiteX24" fmla="*/ 862012 w 1466850"/>
                <a:gd name="connsiteY24" fmla="*/ 742950 h 1314450"/>
                <a:gd name="connsiteX25" fmla="*/ 861535 w 1466850"/>
                <a:gd name="connsiteY25" fmla="*/ 693660 h 1314450"/>
                <a:gd name="connsiteX26" fmla="*/ 814387 w 1466850"/>
                <a:gd name="connsiteY26" fmla="*/ 690563 h 1314450"/>
                <a:gd name="connsiteX27" fmla="*/ 814387 w 1466850"/>
                <a:gd name="connsiteY27" fmla="*/ 647700 h 1314450"/>
                <a:gd name="connsiteX28" fmla="*/ 776287 w 1466850"/>
                <a:gd name="connsiteY28" fmla="*/ 642937 h 1314450"/>
                <a:gd name="connsiteX29" fmla="*/ 775809 w 1466850"/>
                <a:gd name="connsiteY29" fmla="*/ 586265 h 1314450"/>
                <a:gd name="connsiteX30" fmla="*/ 726520 w 1466850"/>
                <a:gd name="connsiteY30" fmla="*/ 589363 h 1314450"/>
                <a:gd name="connsiteX31" fmla="*/ 719137 w 1466850"/>
                <a:gd name="connsiteY31" fmla="*/ 538163 h 1314450"/>
                <a:gd name="connsiteX32" fmla="*/ 695325 w 1466850"/>
                <a:gd name="connsiteY32" fmla="*/ 538163 h 1314450"/>
                <a:gd name="connsiteX33" fmla="*/ 695325 w 1466850"/>
                <a:gd name="connsiteY33" fmla="*/ 500063 h 1314450"/>
                <a:gd name="connsiteX34" fmla="*/ 662942 w 1466850"/>
                <a:gd name="connsiteY34" fmla="*/ 500063 h 1314450"/>
                <a:gd name="connsiteX35" fmla="*/ 657225 w 1466850"/>
                <a:gd name="connsiteY35" fmla="*/ 438150 h 1314450"/>
                <a:gd name="connsiteX36" fmla="*/ 587451 w 1466850"/>
                <a:gd name="connsiteY36" fmla="*/ 438150 h 1314450"/>
                <a:gd name="connsiteX37" fmla="*/ 590550 w 1466850"/>
                <a:gd name="connsiteY37" fmla="*/ 342900 h 1314450"/>
                <a:gd name="connsiteX38" fmla="*/ 542925 w 1466850"/>
                <a:gd name="connsiteY38" fmla="*/ 342900 h 1314450"/>
                <a:gd name="connsiteX39" fmla="*/ 545545 w 1466850"/>
                <a:gd name="connsiteY39" fmla="*/ 289325 h 1314450"/>
                <a:gd name="connsiteX40" fmla="*/ 474585 w 1466850"/>
                <a:gd name="connsiteY40" fmla="*/ 288370 h 1314450"/>
                <a:gd name="connsiteX41" fmla="*/ 471487 w 1466850"/>
                <a:gd name="connsiteY41" fmla="*/ 238125 h 1314450"/>
                <a:gd name="connsiteX42" fmla="*/ 428625 w 1466850"/>
                <a:gd name="connsiteY42" fmla="*/ 238125 h 1314450"/>
                <a:gd name="connsiteX43" fmla="*/ 428624 w 1466850"/>
                <a:gd name="connsiteY43" fmla="*/ 161925 h 1314450"/>
                <a:gd name="connsiteX44" fmla="*/ 385762 w 1466850"/>
                <a:gd name="connsiteY44" fmla="*/ 161925 h 1314450"/>
                <a:gd name="connsiteX45" fmla="*/ 385762 w 1466850"/>
                <a:gd name="connsiteY45" fmla="*/ 104775 h 1314450"/>
                <a:gd name="connsiteX46" fmla="*/ 223837 w 1466850"/>
                <a:gd name="connsiteY46" fmla="*/ 114300 h 1314450"/>
                <a:gd name="connsiteX47" fmla="*/ 223837 w 1466850"/>
                <a:gd name="connsiteY47" fmla="*/ 71438 h 1314450"/>
                <a:gd name="connsiteX48" fmla="*/ 152400 w 1466850"/>
                <a:gd name="connsiteY48" fmla="*/ 71438 h 1314450"/>
                <a:gd name="connsiteX49" fmla="*/ 152400 w 1466850"/>
                <a:gd name="connsiteY49" fmla="*/ 38100 h 1314450"/>
                <a:gd name="connsiteX50" fmla="*/ 76200 w 1466850"/>
                <a:gd name="connsiteY50" fmla="*/ 33338 h 1314450"/>
                <a:gd name="connsiteX51" fmla="*/ 71437 w 1466850"/>
                <a:gd name="connsiteY51" fmla="*/ 0 h 1314450"/>
                <a:gd name="connsiteX52" fmla="*/ 0 w 1466850"/>
                <a:gd name="connsiteY52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43502 w 1466850"/>
                <a:gd name="connsiteY7" fmla="*/ 1158720 h 1314450"/>
                <a:gd name="connsiteX8" fmla="*/ 1297064 w 1466850"/>
                <a:gd name="connsiteY8" fmla="*/ 1151339 h 1314450"/>
                <a:gd name="connsiteX9" fmla="*/ 1301118 w 1466850"/>
                <a:gd name="connsiteY9" fmla="*/ 1085140 h 1314450"/>
                <a:gd name="connsiteX10" fmla="*/ 1240869 w 1466850"/>
                <a:gd name="connsiteY10" fmla="*/ 1085617 h 1314450"/>
                <a:gd name="connsiteX11" fmla="*/ 1238728 w 1466850"/>
                <a:gd name="connsiteY11" fmla="*/ 1014413 h 1314450"/>
                <a:gd name="connsiteX12" fmla="*/ 1214437 w 1466850"/>
                <a:gd name="connsiteY12" fmla="*/ 1014413 h 1314450"/>
                <a:gd name="connsiteX13" fmla="*/ 1217535 w 1466850"/>
                <a:gd name="connsiteY13" fmla="*/ 952978 h 1314450"/>
                <a:gd name="connsiteX14" fmla="*/ 1133475 w 1466850"/>
                <a:gd name="connsiteY14" fmla="*/ 952500 h 1314450"/>
                <a:gd name="connsiteX15" fmla="*/ 1130353 w 1466850"/>
                <a:gd name="connsiteY15" fmla="*/ 904826 h 1314450"/>
                <a:gd name="connsiteX16" fmla="*/ 1071562 w 1466850"/>
                <a:gd name="connsiteY16" fmla="*/ 900113 h 1314450"/>
                <a:gd name="connsiteX17" fmla="*/ 1071562 w 1466850"/>
                <a:gd name="connsiteY17" fmla="*/ 866676 h 1314450"/>
                <a:gd name="connsiteX18" fmla="*/ 1002745 w 1466850"/>
                <a:gd name="connsiteY18" fmla="*/ 867731 h 1314450"/>
                <a:gd name="connsiteX19" fmla="*/ 999647 w 1466850"/>
                <a:gd name="connsiteY19" fmla="*/ 807483 h 1314450"/>
                <a:gd name="connsiteX20" fmla="*/ 966787 w 1466850"/>
                <a:gd name="connsiteY20" fmla="*/ 804863 h 1314450"/>
                <a:gd name="connsiteX21" fmla="*/ 966787 w 1466850"/>
                <a:gd name="connsiteY21" fmla="*/ 779386 h 1314450"/>
                <a:gd name="connsiteX22" fmla="*/ 904875 w 1466850"/>
                <a:gd name="connsiteY22" fmla="*/ 776288 h 1314450"/>
                <a:gd name="connsiteX23" fmla="*/ 904875 w 1466850"/>
                <a:gd name="connsiteY23" fmla="*/ 742950 h 1314450"/>
                <a:gd name="connsiteX24" fmla="*/ 862012 w 1466850"/>
                <a:gd name="connsiteY24" fmla="*/ 742950 h 1314450"/>
                <a:gd name="connsiteX25" fmla="*/ 861535 w 1466850"/>
                <a:gd name="connsiteY25" fmla="*/ 693660 h 1314450"/>
                <a:gd name="connsiteX26" fmla="*/ 814387 w 1466850"/>
                <a:gd name="connsiteY26" fmla="*/ 690563 h 1314450"/>
                <a:gd name="connsiteX27" fmla="*/ 814387 w 1466850"/>
                <a:gd name="connsiteY27" fmla="*/ 647700 h 1314450"/>
                <a:gd name="connsiteX28" fmla="*/ 776287 w 1466850"/>
                <a:gd name="connsiteY28" fmla="*/ 642937 h 1314450"/>
                <a:gd name="connsiteX29" fmla="*/ 775809 w 1466850"/>
                <a:gd name="connsiteY29" fmla="*/ 586265 h 1314450"/>
                <a:gd name="connsiteX30" fmla="*/ 726520 w 1466850"/>
                <a:gd name="connsiteY30" fmla="*/ 589363 h 1314450"/>
                <a:gd name="connsiteX31" fmla="*/ 719137 w 1466850"/>
                <a:gd name="connsiteY31" fmla="*/ 538163 h 1314450"/>
                <a:gd name="connsiteX32" fmla="*/ 695325 w 1466850"/>
                <a:gd name="connsiteY32" fmla="*/ 538163 h 1314450"/>
                <a:gd name="connsiteX33" fmla="*/ 695325 w 1466850"/>
                <a:gd name="connsiteY33" fmla="*/ 500063 h 1314450"/>
                <a:gd name="connsiteX34" fmla="*/ 662942 w 1466850"/>
                <a:gd name="connsiteY34" fmla="*/ 500063 h 1314450"/>
                <a:gd name="connsiteX35" fmla="*/ 657225 w 1466850"/>
                <a:gd name="connsiteY35" fmla="*/ 438150 h 1314450"/>
                <a:gd name="connsiteX36" fmla="*/ 587451 w 1466850"/>
                <a:gd name="connsiteY36" fmla="*/ 438150 h 1314450"/>
                <a:gd name="connsiteX37" fmla="*/ 590550 w 1466850"/>
                <a:gd name="connsiteY37" fmla="*/ 342900 h 1314450"/>
                <a:gd name="connsiteX38" fmla="*/ 542925 w 1466850"/>
                <a:gd name="connsiteY38" fmla="*/ 342900 h 1314450"/>
                <a:gd name="connsiteX39" fmla="*/ 545545 w 1466850"/>
                <a:gd name="connsiteY39" fmla="*/ 289325 h 1314450"/>
                <a:gd name="connsiteX40" fmla="*/ 474585 w 1466850"/>
                <a:gd name="connsiteY40" fmla="*/ 288370 h 1314450"/>
                <a:gd name="connsiteX41" fmla="*/ 471487 w 1466850"/>
                <a:gd name="connsiteY41" fmla="*/ 238125 h 1314450"/>
                <a:gd name="connsiteX42" fmla="*/ 428625 w 1466850"/>
                <a:gd name="connsiteY42" fmla="*/ 238125 h 1314450"/>
                <a:gd name="connsiteX43" fmla="*/ 428624 w 1466850"/>
                <a:gd name="connsiteY43" fmla="*/ 161925 h 1314450"/>
                <a:gd name="connsiteX44" fmla="*/ 385762 w 1466850"/>
                <a:gd name="connsiteY44" fmla="*/ 161925 h 1314450"/>
                <a:gd name="connsiteX45" fmla="*/ 385762 w 1466850"/>
                <a:gd name="connsiteY45" fmla="*/ 104775 h 1314450"/>
                <a:gd name="connsiteX46" fmla="*/ 223837 w 1466850"/>
                <a:gd name="connsiteY46" fmla="*/ 114300 h 1314450"/>
                <a:gd name="connsiteX47" fmla="*/ 223837 w 1466850"/>
                <a:gd name="connsiteY47" fmla="*/ 71438 h 1314450"/>
                <a:gd name="connsiteX48" fmla="*/ 152400 w 1466850"/>
                <a:gd name="connsiteY48" fmla="*/ 71438 h 1314450"/>
                <a:gd name="connsiteX49" fmla="*/ 152400 w 1466850"/>
                <a:gd name="connsiteY49" fmla="*/ 38100 h 1314450"/>
                <a:gd name="connsiteX50" fmla="*/ 76200 w 1466850"/>
                <a:gd name="connsiteY50" fmla="*/ 33338 h 1314450"/>
                <a:gd name="connsiteX51" fmla="*/ 71437 w 1466850"/>
                <a:gd name="connsiteY51" fmla="*/ 0 h 1314450"/>
                <a:gd name="connsiteX52" fmla="*/ 0 w 1466850"/>
                <a:gd name="connsiteY52" fmla="*/ 4763 h 1314450"/>
                <a:gd name="connsiteX0" fmla="*/ 1466850 w 1466850"/>
                <a:gd name="connsiteY0" fmla="*/ 1314450 h 1314450"/>
                <a:gd name="connsiteX1" fmla="*/ 1462087 w 1466850"/>
                <a:gd name="connsiteY1" fmla="*/ 1262063 h 1314450"/>
                <a:gd name="connsiteX2" fmla="*/ 1423987 w 1466850"/>
                <a:gd name="connsiteY2" fmla="*/ 1262063 h 1314450"/>
                <a:gd name="connsiteX3" fmla="*/ 1423987 w 1466850"/>
                <a:gd name="connsiteY3" fmla="*/ 1228725 h 1314450"/>
                <a:gd name="connsiteX4" fmla="*/ 1366837 w 1466850"/>
                <a:gd name="connsiteY4" fmla="*/ 1228725 h 1314450"/>
                <a:gd name="connsiteX5" fmla="*/ 1366837 w 1466850"/>
                <a:gd name="connsiteY5" fmla="*/ 1190625 h 1314450"/>
                <a:gd name="connsiteX6" fmla="*/ 1338262 w 1466850"/>
                <a:gd name="connsiteY6" fmla="*/ 1190625 h 1314450"/>
                <a:gd name="connsiteX7" fmla="*/ 1335642 w 1466850"/>
                <a:gd name="connsiteY7" fmla="*/ 1153480 h 1314450"/>
                <a:gd name="connsiteX8" fmla="*/ 1297064 w 1466850"/>
                <a:gd name="connsiteY8" fmla="*/ 1151339 h 1314450"/>
                <a:gd name="connsiteX9" fmla="*/ 1301118 w 1466850"/>
                <a:gd name="connsiteY9" fmla="*/ 1085140 h 1314450"/>
                <a:gd name="connsiteX10" fmla="*/ 1240869 w 1466850"/>
                <a:gd name="connsiteY10" fmla="*/ 1085617 h 1314450"/>
                <a:gd name="connsiteX11" fmla="*/ 1238728 w 1466850"/>
                <a:gd name="connsiteY11" fmla="*/ 1014413 h 1314450"/>
                <a:gd name="connsiteX12" fmla="*/ 1214437 w 1466850"/>
                <a:gd name="connsiteY12" fmla="*/ 1014413 h 1314450"/>
                <a:gd name="connsiteX13" fmla="*/ 1217535 w 1466850"/>
                <a:gd name="connsiteY13" fmla="*/ 952978 h 1314450"/>
                <a:gd name="connsiteX14" fmla="*/ 1133475 w 1466850"/>
                <a:gd name="connsiteY14" fmla="*/ 952500 h 1314450"/>
                <a:gd name="connsiteX15" fmla="*/ 1130353 w 1466850"/>
                <a:gd name="connsiteY15" fmla="*/ 904826 h 1314450"/>
                <a:gd name="connsiteX16" fmla="*/ 1071562 w 1466850"/>
                <a:gd name="connsiteY16" fmla="*/ 900113 h 1314450"/>
                <a:gd name="connsiteX17" fmla="*/ 1071562 w 1466850"/>
                <a:gd name="connsiteY17" fmla="*/ 866676 h 1314450"/>
                <a:gd name="connsiteX18" fmla="*/ 1002745 w 1466850"/>
                <a:gd name="connsiteY18" fmla="*/ 867731 h 1314450"/>
                <a:gd name="connsiteX19" fmla="*/ 999647 w 1466850"/>
                <a:gd name="connsiteY19" fmla="*/ 807483 h 1314450"/>
                <a:gd name="connsiteX20" fmla="*/ 966787 w 1466850"/>
                <a:gd name="connsiteY20" fmla="*/ 804863 h 1314450"/>
                <a:gd name="connsiteX21" fmla="*/ 966787 w 1466850"/>
                <a:gd name="connsiteY21" fmla="*/ 779386 h 1314450"/>
                <a:gd name="connsiteX22" fmla="*/ 904875 w 1466850"/>
                <a:gd name="connsiteY22" fmla="*/ 776288 h 1314450"/>
                <a:gd name="connsiteX23" fmla="*/ 904875 w 1466850"/>
                <a:gd name="connsiteY23" fmla="*/ 742950 h 1314450"/>
                <a:gd name="connsiteX24" fmla="*/ 862012 w 1466850"/>
                <a:gd name="connsiteY24" fmla="*/ 742950 h 1314450"/>
                <a:gd name="connsiteX25" fmla="*/ 861535 w 1466850"/>
                <a:gd name="connsiteY25" fmla="*/ 693660 h 1314450"/>
                <a:gd name="connsiteX26" fmla="*/ 814387 w 1466850"/>
                <a:gd name="connsiteY26" fmla="*/ 690563 h 1314450"/>
                <a:gd name="connsiteX27" fmla="*/ 814387 w 1466850"/>
                <a:gd name="connsiteY27" fmla="*/ 647700 h 1314450"/>
                <a:gd name="connsiteX28" fmla="*/ 776287 w 1466850"/>
                <a:gd name="connsiteY28" fmla="*/ 642937 h 1314450"/>
                <a:gd name="connsiteX29" fmla="*/ 775809 w 1466850"/>
                <a:gd name="connsiteY29" fmla="*/ 586265 h 1314450"/>
                <a:gd name="connsiteX30" fmla="*/ 726520 w 1466850"/>
                <a:gd name="connsiteY30" fmla="*/ 589363 h 1314450"/>
                <a:gd name="connsiteX31" fmla="*/ 719137 w 1466850"/>
                <a:gd name="connsiteY31" fmla="*/ 538163 h 1314450"/>
                <a:gd name="connsiteX32" fmla="*/ 695325 w 1466850"/>
                <a:gd name="connsiteY32" fmla="*/ 538163 h 1314450"/>
                <a:gd name="connsiteX33" fmla="*/ 695325 w 1466850"/>
                <a:gd name="connsiteY33" fmla="*/ 500063 h 1314450"/>
                <a:gd name="connsiteX34" fmla="*/ 662942 w 1466850"/>
                <a:gd name="connsiteY34" fmla="*/ 500063 h 1314450"/>
                <a:gd name="connsiteX35" fmla="*/ 657225 w 1466850"/>
                <a:gd name="connsiteY35" fmla="*/ 438150 h 1314450"/>
                <a:gd name="connsiteX36" fmla="*/ 587451 w 1466850"/>
                <a:gd name="connsiteY36" fmla="*/ 438150 h 1314450"/>
                <a:gd name="connsiteX37" fmla="*/ 590550 w 1466850"/>
                <a:gd name="connsiteY37" fmla="*/ 342900 h 1314450"/>
                <a:gd name="connsiteX38" fmla="*/ 542925 w 1466850"/>
                <a:gd name="connsiteY38" fmla="*/ 342900 h 1314450"/>
                <a:gd name="connsiteX39" fmla="*/ 545545 w 1466850"/>
                <a:gd name="connsiteY39" fmla="*/ 289325 h 1314450"/>
                <a:gd name="connsiteX40" fmla="*/ 474585 w 1466850"/>
                <a:gd name="connsiteY40" fmla="*/ 288370 h 1314450"/>
                <a:gd name="connsiteX41" fmla="*/ 471487 w 1466850"/>
                <a:gd name="connsiteY41" fmla="*/ 238125 h 1314450"/>
                <a:gd name="connsiteX42" fmla="*/ 428625 w 1466850"/>
                <a:gd name="connsiteY42" fmla="*/ 238125 h 1314450"/>
                <a:gd name="connsiteX43" fmla="*/ 428624 w 1466850"/>
                <a:gd name="connsiteY43" fmla="*/ 161925 h 1314450"/>
                <a:gd name="connsiteX44" fmla="*/ 385762 w 1466850"/>
                <a:gd name="connsiteY44" fmla="*/ 161925 h 1314450"/>
                <a:gd name="connsiteX45" fmla="*/ 385762 w 1466850"/>
                <a:gd name="connsiteY45" fmla="*/ 104775 h 1314450"/>
                <a:gd name="connsiteX46" fmla="*/ 223837 w 1466850"/>
                <a:gd name="connsiteY46" fmla="*/ 114300 h 1314450"/>
                <a:gd name="connsiteX47" fmla="*/ 223837 w 1466850"/>
                <a:gd name="connsiteY47" fmla="*/ 71438 h 1314450"/>
                <a:gd name="connsiteX48" fmla="*/ 152400 w 1466850"/>
                <a:gd name="connsiteY48" fmla="*/ 71438 h 1314450"/>
                <a:gd name="connsiteX49" fmla="*/ 152400 w 1466850"/>
                <a:gd name="connsiteY49" fmla="*/ 38100 h 1314450"/>
                <a:gd name="connsiteX50" fmla="*/ 76200 w 1466850"/>
                <a:gd name="connsiteY50" fmla="*/ 33338 h 1314450"/>
                <a:gd name="connsiteX51" fmla="*/ 71437 w 1466850"/>
                <a:gd name="connsiteY51" fmla="*/ 0 h 1314450"/>
                <a:gd name="connsiteX52" fmla="*/ 0 w 1466850"/>
                <a:gd name="connsiteY52" fmla="*/ 4763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66850" h="1314450">
                  <a:moveTo>
                    <a:pt x="1466850" y="1314450"/>
                  </a:moveTo>
                  <a:lnTo>
                    <a:pt x="1462087" y="1262063"/>
                  </a:lnTo>
                  <a:lnTo>
                    <a:pt x="1423987" y="1262063"/>
                  </a:lnTo>
                  <a:lnTo>
                    <a:pt x="1423987" y="1228725"/>
                  </a:lnTo>
                  <a:lnTo>
                    <a:pt x="1366837" y="1228725"/>
                  </a:lnTo>
                  <a:lnTo>
                    <a:pt x="1366837" y="1190625"/>
                  </a:lnTo>
                  <a:lnTo>
                    <a:pt x="1338262" y="1190625"/>
                  </a:lnTo>
                  <a:lnTo>
                    <a:pt x="1335642" y="1153480"/>
                  </a:lnTo>
                  <a:lnTo>
                    <a:pt x="1297064" y="1151339"/>
                  </a:lnTo>
                  <a:lnTo>
                    <a:pt x="1301118" y="1085140"/>
                  </a:lnTo>
                  <a:lnTo>
                    <a:pt x="1240869" y="1085617"/>
                  </a:lnTo>
                  <a:cubicBezTo>
                    <a:pt x="1241029" y="1069742"/>
                    <a:pt x="1238568" y="1030288"/>
                    <a:pt x="1238728" y="1014413"/>
                  </a:cubicBezTo>
                  <a:lnTo>
                    <a:pt x="1214437" y="1014413"/>
                  </a:lnTo>
                  <a:lnTo>
                    <a:pt x="1217535" y="952978"/>
                  </a:lnTo>
                  <a:lnTo>
                    <a:pt x="1133475" y="952500"/>
                  </a:lnTo>
                  <a:lnTo>
                    <a:pt x="1130353" y="904826"/>
                  </a:lnTo>
                  <a:lnTo>
                    <a:pt x="1071562" y="900113"/>
                  </a:lnTo>
                  <a:lnTo>
                    <a:pt x="1071562" y="866676"/>
                  </a:lnTo>
                  <a:lnTo>
                    <a:pt x="1002745" y="867731"/>
                  </a:lnTo>
                  <a:cubicBezTo>
                    <a:pt x="1002586" y="851142"/>
                    <a:pt x="999806" y="824072"/>
                    <a:pt x="999647" y="807483"/>
                  </a:cubicBezTo>
                  <a:lnTo>
                    <a:pt x="966787" y="804863"/>
                  </a:lnTo>
                  <a:lnTo>
                    <a:pt x="966787" y="779386"/>
                  </a:lnTo>
                  <a:lnTo>
                    <a:pt x="904875" y="776288"/>
                  </a:lnTo>
                  <a:lnTo>
                    <a:pt x="904875" y="742950"/>
                  </a:lnTo>
                  <a:lnTo>
                    <a:pt x="862012" y="742950"/>
                  </a:lnTo>
                  <a:lnTo>
                    <a:pt x="861535" y="693660"/>
                  </a:lnTo>
                  <a:lnTo>
                    <a:pt x="814387" y="690563"/>
                  </a:lnTo>
                  <a:lnTo>
                    <a:pt x="814387" y="647700"/>
                  </a:lnTo>
                  <a:lnTo>
                    <a:pt x="776287" y="642937"/>
                  </a:lnTo>
                  <a:cubicBezTo>
                    <a:pt x="777001" y="624046"/>
                    <a:pt x="775095" y="605156"/>
                    <a:pt x="775809" y="586265"/>
                  </a:cubicBezTo>
                  <a:lnTo>
                    <a:pt x="726520" y="589363"/>
                  </a:lnTo>
                  <a:lnTo>
                    <a:pt x="719137" y="538163"/>
                  </a:lnTo>
                  <a:lnTo>
                    <a:pt x="695325" y="538163"/>
                  </a:lnTo>
                  <a:lnTo>
                    <a:pt x="695325" y="500063"/>
                  </a:lnTo>
                  <a:lnTo>
                    <a:pt x="662942" y="500063"/>
                  </a:lnTo>
                  <a:lnTo>
                    <a:pt x="657225" y="438150"/>
                  </a:lnTo>
                  <a:lnTo>
                    <a:pt x="587451" y="438150"/>
                  </a:lnTo>
                  <a:lnTo>
                    <a:pt x="590550" y="342900"/>
                  </a:lnTo>
                  <a:lnTo>
                    <a:pt x="542925" y="342900"/>
                  </a:lnTo>
                  <a:lnTo>
                    <a:pt x="545545" y="289325"/>
                  </a:lnTo>
                  <a:lnTo>
                    <a:pt x="474585" y="288370"/>
                  </a:lnTo>
                  <a:lnTo>
                    <a:pt x="471487" y="238125"/>
                  </a:lnTo>
                  <a:lnTo>
                    <a:pt x="428625" y="238125"/>
                  </a:lnTo>
                  <a:cubicBezTo>
                    <a:pt x="428625" y="212725"/>
                    <a:pt x="428624" y="187325"/>
                    <a:pt x="428624" y="161925"/>
                  </a:cubicBezTo>
                  <a:lnTo>
                    <a:pt x="385762" y="161925"/>
                  </a:lnTo>
                  <a:lnTo>
                    <a:pt x="385762" y="104775"/>
                  </a:lnTo>
                  <a:lnTo>
                    <a:pt x="223837" y="114300"/>
                  </a:lnTo>
                  <a:lnTo>
                    <a:pt x="223837" y="71438"/>
                  </a:lnTo>
                  <a:lnTo>
                    <a:pt x="152400" y="71438"/>
                  </a:lnTo>
                  <a:lnTo>
                    <a:pt x="152400" y="38100"/>
                  </a:lnTo>
                  <a:lnTo>
                    <a:pt x="76200" y="33338"/>
                  </a:lnTo>
                  <a:lnTo>
                    <a:pt x="71437" y="0"/>
                  </a:lnTo>
                  <a:lnTo>
                    <a:pt x="0" y="4763"/>
                  </a:lnTo>
                </a:path>
              </a:pathLst>
            </a:cu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="" xmlns:a16="http://schemas.microsoft.com/office/drawing/2014/main" id="{01083D49-3A1B-43B2-BE3D-BA2B2D36A277}"/>
              </a:ext>
            </a:extLst>
          </p:cNvPr>
          <p:cNvSpPr txBox="1"/>
          <p:nvPr/>
        </p:nvSpPr>
        <p:spPr bwMode="auto">
          <a:xfrm>
            <a:off x="9549764" y="3554916"/>
            <a:ext cx="24885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Sacituzumab govitecan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CT</a:t>
            </a:r>
          </a:p>
        </p:txBody>
      </p:sp>
      <p:cxnSp>
        <p:nvCxnSpPr>
          <p:cNvPr id="163" name="Straight Connector 162">
            <a:extLst>
              <a:ext uri="{FF2B5EF4-FFF2-40B4-BE49-F238E27FC236}">
                <a16:creationId xmlns="" xmlns:a16="http://schemas.microsoft.com/office/drawing/2014/main" id="{B0A41182-3BB9-4458-AB2A-D5F39B5F31B4}"/>
              </a:ext>
            </a:extLst>
          </p:cNvPr>
          <p:cNvCxnSpPr>
            <a:cxnSpLocks/>
          </p:cNvCxnSpPr>
          <p:nvPr/>
        </p:nvCxnSpPr>
        <p:spPr bwMode="auto">
          <a:xfrm flipH="1">
            <a:off x="9250149" y="3734604"/>
            <a:ext cx="237744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Straight Connector 163">
            <a:extLst>
              <a:ext uri="{FF2B5EF4-FFF2-40B4-BE49-F238E27FC236}">
                <a16:creationId xmlns="" xmlns:a16="http://schemas.microsoft.com/office/drawing/2014/main" id="{5FC61832-9B1D-4BE5-8D87-795177904C45}"/>
              </a:ext>
            </a:extLst>
          </p:cNvPr>
          <p:cNvCxnSpPr>
            <a:cxnSpLocks/>
          </p:cNvCxnSpPr>
          <p:nvPr/>
        </p:nvCxnSpPr>
        <p:spPr bwMode="auto">
          <a:xfrm flipH="1">
            <a:off x="9250149" y="4015020"/>
            <a:ext cx="237744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2162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E3C9A0-9597-430D-BE32-1F8C13B3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</a:t>
            </a:r>
            <a:r>
              <a:rPr lang="en-US" dirty="0"/>
              <a:t>SCENT: </a:t>
            </a:r>
            <a:r>
              <a:rPr lang="el-GR" dirty="0"/>
              <a:t>ΑΠΟΤΕΛΕΣΜΑΤΑ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19A53E67-5DE7-4B63-AF61-023EDDE86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Sacituzumab govitecan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έδειξε όφελος στην σε προθεραπευμένες ασθενείς με μεταστατικό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triple negative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καρκίνο μαστού έναντι της κλασσικής χημειοθεραπείας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ποτελεί μια νεά θεραπευτική επιλογή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ασθενείς με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triple negative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καρκίνο μαστού</a:t>
            </a:r>
          </a:p>
          <a:p>
            <a:pPr marL="0" indent="0">
              <a:spcAft>
                <a:spcPts val="800"/>
              </a:spcAft>
              <a:buNone/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Text Box 15">
            <a:extLst>
              <a:ext uri="{FF2B5EF4-FFF2-40B4-BE49-F238E27FC236}">
                <a16:creationId xmlns="" xmlns:a16="http://schemas.microsoft.com/office/drawing/2014/main" id="{A97B4078-2BE3-43DD-BB15-09AE05753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12" y="6371746"/>
            <a:ext cx="11219888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Bardia. ESMO 2020. Abstr LBA17.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38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2DBD86-C168-4912-BFF4-8AE09E7AB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DESTINY-Breast03: </a:t>
            </a:r>
            <a:r>
              <a:rPr lang="el-GR" dirty="0"/>
              <a:t>Σχεδιασμός μελέτης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F86844-77E6-4A05-8E58-70954D972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835" y="1533367"/>
            <a:ext cx="10877529" cy="810411"/>
          </a:xfrm>
        </p:spPr>
        <p:txBody>
          <a:bodyPr/>
          <a:lstStyle/>
          <a:p>
            <a:r>
              <a:rPr lang="en-US" sz="2400" dirty="0"/>
              <a:t>Randomized, multicenter, open-label phase III study</a:t>
            </a:r>
            <a:endParaRPr lang="en-US" sz="2400" baseline="30000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="" xmlns:a16="http://schemas.microsoft.com/office/drawing/2014/main" id="{1E8F8DFB-FD56-194E-903B-9E1700D96D57}"/>
              </a:ext>
            </a:extLst>
          </p:cNvPr>
          <p:cNvSpPr txBox="1">
            <a:spLocks/>
          </p:cNvSpPr>
          <p:nvPr/>
        </p:nvSpPr>
        <p:spPr bwMode="auto">
          <a:xfrm>
            <a:off x="604675" y="4587274"/>
            <a:ext cx="7135527" cy="158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Πρωτογενές καταληκτικό σημείο: </a:t>
            </a:r>
            <a:r>
              <a:rPr kumimoji="0" lang="el-GR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επιβίωση ελεύθερη υποτροπής νόσου</a:t>
            </a:r>
            <a:endParaRPr kumimoji="0" lang="el-GR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sz="2000" b="1" kern="0" dirty="0">
                <a:solidFill>
                  <a:srgbClr val="000000"/>
                </a:solidFill>
              </a:rPr>
              <a:t>Δευτερογενή καταληκτικά σημεία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lang="el-GR" sz="2000" kern="0" dirty="0">
                <a:solidFill>
                  <a:srgbClr val="000000"/>
                </a:solidFill>
              </a:rPr>
              <a:t>συνολική επιβίωση, συνολικές ανταποκρίσεις, διάρκεια ανταποκρίσεων, ασφάλεια</a:t>
            </a:r>
            <a:endParaRPr kumimoji="0" lang="en-US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49">
            <a:extLst>
              <a:ext uri="{FF2B5EF4-FFF2-40B4-BE49-F238E27FC236}">
                <a16:creationId xmlns="" xmlns:a16="http://schemas.microsoft.com/office/drawing/2014/main" id="{50647660-E1C3-0243-AC47-370587C82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783" y="2582859"/>
            <a:ext cx="3799833" cy="891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Trastuzumab Deruxtecan 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5.4 mg/kg Q3W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261)</a:t>
            </a:r>
          </a:p>
        </p:txBody>
      </p:sp>
      <p:sp>
        <p:nvSpPr>
          <p:cNvPr id="12" name="Rectangle 50">
            <a:extLst>
              <a:ext uri="{FF2B5EF4-FFF2-40B4-BE49-F238E27FC236}">
                <a16:creationId xmlns="" xmlns:a16="http://schemas.microsoft.com/office/drawing/2014/main" id="{B9C2D476-F627-1D4D-BC52-EEEFC9D3E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330" y="3649112"/>
            <a:ext cx="3799833" cy="8379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Trastuzumab Emtansine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3.6 mg/kg Q3W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263)</a:t>
            </a:r>
          </a:p>
        </p:txBody>
      </p:sp>
      <p:sp>
        <p:nvSpPr>
          <p:cNvPr id="27" name="Text Box 45">
            <a:extLst>
              <a:ext uri="{FF2B5EF4-FFF2-40B4-BE49-F238E27FC236}">
                <a16:creationId xmlns="" xmlns:a16="http://schemas.microsoft.com/office/drawing/2014/main" id="{B5B30D23-1C94-954F-A31F-D8D28A13E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692" y="2782829"/>
            <a:ext cx="350385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 with unresectable or metastatic HER2+ breast cancer previously treated with trastuzumab + taxane in advanced/metastatic setting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524)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516C638-4EC7-40E8-A5B3-1ADE9778B52B}"/>
                  </a:ext>
                </a:extLst>
              </p14:cNvPr>
              <p14:cNvContentPartPr/>
              <p14:nvPr/>
            </p14:nvContentPartPr>
            <p14:xfrm>
              <a:off x="-649480" y="2587840"/>
              <a:ext cx="4320" cy="5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8516C638-4EC7-40E8-A5B3-1ADE9778B52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658120" y="2579200"/>
                <a:ext cx="21960" cy="2268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C9B88AB-6D94-A143-BCDC-CF209C35DF76}"/>
              </a:ext>
            </a:extLst>
          </p:cNvPr>
          <p:cNvSpPr/>
          <p:nvPr/>
        </p:nvSpPr>
        <p:spPr>
          <a:xfrm>
            <a:off x="2196693" y="2046492"/>
            <a:ext cx="4343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Stratification by HR status, prior treatment with pertuzumab, history of visceral disease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7725600C-3013-F34B-99FD-855FF100350E}"/>
              </a:ext>
            </a:extLst>
          </p:cNvPr>
          <p:cNvCxnSpPr/>
          <p:nvPr/>
        </p:nvCxnSpPr>
        <p:spPr bwMode="auto">
          <a:xfrm>
            <a:off x="4784104" y="2641017"/>
            <a:ext cx="0" cy="54864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7FD1780C-129E-8E42-902A-DC25679F8911}"/>
              </a:ext>
            </a:extLst>
          </p:cNvPr>
          <p:cNvSpPr txBox="1">
            <a:spLocks/>
          </p:cNvSpPr>
          <p:nvPr/>
        </p:nvSpPr>
        <p:spPr bwMode="auto">
          <a:xfrm>
            <a:off x="5984769" y="4587273"/>
            <a:ext cx="5346674" cy="158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EC757A4-E7D1-B244-AFBD-E0D1590D0D12}"/>
              </a:ext>
            </a:extLst>
          </p:cNvPr>
          <p:cNvSpPr txBox="1"/>
          <p:nvPr/>
        </p:nvSpPr>
        <p:spPr bwMode="auto">
          <a:xfrm>
            <a:off x="9554397" y="3060366"/>
            <a:ext cx="1941874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Median follow-up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T-DXd: 16.2 mo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T-DM1: 15.3 mo</a:t>
            </a:r>
          </a:p>
        </p:txBody>
      </p:sp>
      <p:sp>
        <p:nvSpPr>
          <p:cNvPr id="22" name="Text Box 15">
            <a:extLst>
              <a:ext uri="{FF2B5EF4-FFF2-40B4-BE49-F238E27FC236}">
                <a16:creationId xmlns="" xmlns:a16="http://schemas.microsoft.com/office/drawing/2014/main" id="{0209B3CA-EBEB-874E-B8BA-B87F40A8E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49" y="6378282"/>
            <a:ext cx="11052025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Cortes. ESMO 2021. Abstr LBA1.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Line 53">
            <a:extLst>
              <a:ext uri="{FF2B5EF4-FFF2-40B4-BE49-F238E27FC236}">
                <a16:creationId xmlns="" xmlns:a16="http://schemas.microsoft.com/office/drawing/2014/main" id="{15923B96-B3D2-4676-9A8A-B8C2AEF0E1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7368" y="3700238"/>
            <a:ext cx="622300" cy="3508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Line 54">
            <a:extLst>
              <a:ext uri="{FF2B5EF4-FFF2-40B4-BE49-F238E27FC236}">
                <a16:creationId xmlns="" xmlns:a16="http://schemas.microsoft.com/office/drawing/2014/main" id="{B57F42B7-96A6-4B11-A551-E34A316035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5463" y="3038602"/>
            <a:ext cx="622300" cy="3476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05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Freeform: Shape 557">
            <a:extLst>
              <a:ext uri="{FF2B5EF4-FFF2-40B4-BE49-F238E27FC236}">
                <a16:creationId xmlns="" xmlns:a16="http://schemas.microsoft.com/office/drawing/2014/main" id="{40EF840B-DC96-41F2-AA89-398D90E1AFE0}"/>
              </a:ext>
            </a:extLst>
          </p:cNvPr>
          <p:cNvSpPr/>
          <p:nvPr/>
        </p:nvSpPr>
        <p:spPr bwMode="auto">
          <a:xfrm>
            <a:off x="6810233" y="2473657"/>
            <a:ext cx="4974609" cy="484495"/>
          </a:xfrm>
          <a:custGeom>
            <a:avLst/>
            <a:gdLst>
              <a:gd name="connsiteX0" fmla="*/ 0 w 4974609"/>
              <a:gd name="connsiteY0" fmla="*/ 0 h 470848"/>
              <a:gd name="connsiteX1" fmla="*/ 109182 w 4974609"/>
              <a:gd name="connsiteY1" fmla="*/ 0 h 470848"/>
              <a:gd name="connsiteX2" fmla="*/ 109182 w 4974609"/>
              <a:gd name="connsiteY2" fmla="*/ 3412 h 470848"/>
              <a:gd name="connsiteX3" fmla="*/ 344606 w 4974609"/>
              <a:gd name="connsiteY3" fmla="*/ 3412 h 470848"/>
              <a:gd name="connsiteX4" fmla="*/ 344606 w 4974609"/>
              <a:gd name="connsiteY4" fmla="*/ 17059 h 470848"/>
              <a:gd name="connsiteX5" fmla="*/ 545910 w 4974609"/>
              <a:gd name="connsiteY5" fmla="*/ 17059 h 470848"/>
              <a:gd name="connsiteX6" fmla="*/ 545910 w 4974609"/>
              <a:gd name="connsiteY6" fmla="*/ 27295 h 470848"/>
              <a:gd name="connsiteX7" fmla="*/ 873457 w 4974609"/>
              <a:gd name="connsiteY7" fmla="*/ 27295 h 470848"/>
              <a:gd name="connsiteX8" fmla="*/ 873457 w 4974609"/>
              <a:gd name="connsiteY8" fmla="*/ 27295 h 470848"/>
              <a:gd name="connsiteX9" fmla="*/ 890516 w 4974609"/>
              <a:gd name="connsiteY9" fmla="*/ 44354 h 470848"/>
              <a:gd name="connsiteX10" fmla="*/ 975815 w 4974609"/>
              <a:gd name="connsiteY10" fmla="*/ 44354 h 470848"/>
              <a:gd name="connsiteX11" fmla="*/ 975815 w 4974609"/>
              <a:gd name="connsiteY11" fmla="*/ 44354 h 470848"/>
              <a:gd name="connsiteX12" fmla="*/ 975815 w 4974609"/>
              <a:gd name="connsiteY12" fmla="*/ 75062 h 470848"/>
              <a:gd name="connsiteX13" fmla="*/ 1047466 w 4974609"/>
              <a:gd name="connsiteY13" fmla="*/ 75062 h 470848"/>
              <a:gd name="connsiteX14" fmla="*/ 1047466 w 4974609"/>
              <a:gd name="connsiteY14" fmla="*/ 78474 h 470848"/>
              <a:gd name="connsiteX15" fmla="*/ 1098645 w 4974609"/>
              <a:gd name="connsiteY15" fmla="*/ 78474 h 470848"/>
              <a:gd name="connsiteX16" fmla="*/ 1098645 w 4974609"/>
              <a:gd name="connsiteY16" fmla="*/ 95534 h 470848"/>
              <a:gd name="connsiteX17" fmla="*/ 1299949 w 4974609"/>
              <a:gd name="connsiteY17" fmla="*/ 95534 h 470848"/>
              <a:gd name="connsiteX18" fmla="*/ 1299949 w 4974609"/>
              <a:gd name="connsiteY18" fmla="*/ 98946 h 470848"/>
              <a:gd name="connsiteX19" fmla="*/ 1371600 w 4974609"/>
              <a:gd name="connsiteY19" fmla="*/ 98946 h 470848"/>
              <a:gd name="connsiteX20" fmla="*/ 1371600 w 4974609"/>
              <a:gd name="connsiteY20" fmla="*/ 119418 h 470848"/>
              <a:gd name="connsiteX21" fmla="*/ 1450074 w 4974609"/>
              <a:gd name="connsiteY21" fmla="*/ 119418 h 470848"/>
              <a:gd name="connsiteX22" fmla="*/ 1450074 w 4974609"/>
              <a:gd name="connsiteY22" fmla="*/ 136477 h 470848"/>
              <a:gd name="connsiteX23" fmla="*/ 1545609 w 4974609"/>
              <a:gd name="connsiteY23" fmla="*/ 136477 h 470848"/>
              <a:gd name="connsiteX24" fmla="*/ 1545609 w 4974609"/>
              <a:gd name="connsiteY24" fmla="*/ 163773 h 470848"/>
              <a:gd name="connsiteX25" fmla="*/ 2019868 w 4974609"/>
              <a:gd name="connsiteY25" fmla="*/ 163773 h 470848"/>
              <a:gd name="connsiteX26" fmla="*/ 2019868 w 4974609"/>
              <a:gd name="connsiteY26" fmla="*/ 184244 h 470848"/>
              <a:gd name="connsiteX27" fmla="*/ 2118815 w 4974609"/>
              <a:gd name="connsiteY27" fmla="*/ 184244 h 470848"/>
              <a:gd name="connsiteX28" fmla="*/ 2118815 w 4974609"/>
              <a:gd name="connsiteY28" fmla="*/ 218364 h 470848"/>
              <a:gd name="connsiteX29" fmla="*/ 2197289 w 4974609"/>
              <a:gd name="connsiteY29" fmla="*/ 218364 h 470848"/>
              <a:gd name="connsiteX30" fmla="*/ 2197289 w 4974609"/>
              <a:gd name="connsiteY30" fmla="*/ 245659 h 470848"/>
              <a:gd name="connsiteX31" fmla="*/ 2292824 w 4974609"/>
              <a:gd name="connsiteY31" fmla="*/ 245659 h 470848"/>
              <a:gd name="connsiteX32" fmla="*/ 2292824 w 4974609"/>
              <a:gd name="connsiteY32" fmla="*/ 276367 h 470848"/>
              <a:gd name="connsiteX33" fmla="*/ 2391770 w 4974609"/>
              <a:gd name="connsiteY33" fmla="*/ 276367 h 470848"/>
              <a:gd name="connsiteX34" fmla="*/ 2391770 w 4974609"/>
              <a:gd name="connsiteY34" fmla="*/ 310486 h 470848"/>
              <a:gd name="connsiteX35" fmla="*/ 2500952 w 4974609"/>
              <a:gd name="connsiteY35" fmla="*/ 310486 h 470848"/>
              <a:gd name="connsiteX36" fmla="*/ 2500952 w 4974609"/>
              <a:gd name="connsiteY36" fmla="*/ 351430 h 470848"/>
              <a:gd name="connsiteX37" fmla="*/ 2589663 w 4974609"/>
              <a:gd name="connsiteY37" fmla="*/ 351430 h 470848"/>
              <a:gd name="connsiteX38" fmla="*/ 2589663 w 4974609"/>
              <a:gd name="connsiteY38" fmla="*/ 351430 h 470848"/>
              <a:gd name="connsiteX39" fmla="*/ 2705668 w 4974609"/>
              <a:gd name="connsiteY39" fmla="*/ 351430 h 470848"/>
              <a:gd name="connsiteX40" fmla="*/ 2705668 w 4974609"/>
              <a:gd name="connsiteY40" fmla="*/ 385549 h 470848"/>
              <a:gd name="connsiteX41" fmla="*/ 2838734 w 4974609"/>
              <a:gd name="connsiteY41" fmla="*/ 385549 h 470848"/>
              <a:gd name="connsiteX42" fmla="*/ 2838734 w 4974609"/>
              <a:gd name="connsiteY42" fmla="*/ 402609 h 470848"/>
              <a:gd name="connsiteX43" fmla="*/ 2999095 w 4974609"/>
              <a:gd name="connsiteY43" fmla="*/ 402609 h 470848"/>
              <a:gd name="connsiteX44" fmla="*/ 3067334 w 4974609"/>
              <a:gd name="connsiteY44" fmla="*/ 470848 h 470848"/>
              <a:gd name="connsiteX45" fmla="*/ 4974609 w 4974609"/>
              <a:gd name="connsiteY45" fmla="*/ 470848 h 470848"/>
              <a:gd name="connsiteX0" fmla="*/ 0 w 4974609"/>
              <a:gd name="connsiteY0" fmla="*/ 0 h 470848"/>
              <a:gd name="connsiteX1" fmla="*/ 109182 w 4974609"/>
              <a:gd name="connsiteY1" fmla="*/ 0 h 470848"/>
              <a:gd name="connsiteX2" fmla="*/ 109182 w 4974609"/>
              <a:gd name="connsiteY2" fmla="*/ 3412 h 470848"/>
              <a:gd name="connsiteX3" fmla="*/ 344606 w 4974609"/>
              <a:gd name="connsiteY3" fmla="*/ 3412 h 470848"/>
              <a:gd name="connsiteX4" fmla="*/ 344606 w 4974609"/>
              <a:gd name="connsiteY4" fmla="*/ 17059 h 470848"/>
              <a:gd name="connsiteX5" fmla="*/ 545910 w 4974609"/>
              <a:gd name="connsiteY5" fmla="*/ 17059 h 470848"/>
              <a:gd name="connsiteX6" fmla="*/ 545910 w 4974609"/>
              <a:gd name="connsiteY6" fmla="*/ 27295 h 470848"/>
              <a:gd name="connsiteX7" fmla="*/ 873457 w 4974609"/>
              <a:gd name="connsiteY7" fmla="*/ 27295 h 470848"/>
              <a:gd name="connsiteX8" fmla="*/ 873457 w 4974609"/>
              <a:gd name="connsiteY8" fmla="*/ 27295 h 470848"/>
              <a:gd name="connsiteX9" fmla="*/ 890516 w 4974609"/>
              <a:gd name="connsiteY9" fmla="*/ 44354 h 470848"/>
              <a:gd name="connsiteX10" fmla="*/ 975815 w 4974609"/>
              <a:gd name="connsiteY10" fmla="*/ 44354 h 470848"/>
              <a:gd name="connsiteX11" fmla="*/ 975815 w 4974609"/>
              <a:gd name="connsiteY11" fmla="*/ 44354 h 470848"/>
              <a:gd name="connsiteX12" fmla="*/ 975815 w 4974609"/>
              <a:gd name="connsiteY12" fmla="*/ 75062 h 470848"/>
              <a:gd name="connsiteX13" fmla="*/ 1047466 w 4974609"/>
              <a:gd name="connsiteY13" fmla="*/ 75062 h 470848"/>
              <a:gd name="connsiteX14" fmla="*/ 1047466 w 4974609"/>
              <a:gd name="connsiteY14" fmla="*/ 78474 h 470848"/>
              <a:gd name="connsiteX15" fmla="*/ 1098645 w 4974609"/>
              <a:gd name="connsiteY15" fmla="*/ 78474 h 470848"/>
              <a:gd name="connsiteX16" fmla="*/ 1098645 w 4974609"/>
              <a:gd name="connsiteY16" fmla="*/ 95534 h 470848"/>
              <a:gd name="connsiteX17" fmla="*/ 1299949 w 4974609"/>
              <a:gd name="connsiteY17" fmla="*/ 95534 h 470848"/>
              <a:gd name="connsiteX18" fmla="*/ 1299949 w 4974609"/>
              <a:gd name="connsiteY18" fmla="*/ 98946 h 470848"/>
              <a:gd name="connsiteX19" fmla="*/ 1371600 w 4974609"/>
              <a:gd name="connsiteY19" fmla="*/ 98946 h 470848"/>
              <a:gd name="connsiteX20" fmla="*/ 1371600 w 4974609"/>
              <a:gd name="connsiteY20" fmla="*/ 119418 h 470848"/>
              <a:gd name="connsiteX21" fmla="*/ 1450074 w 4974609"/>
              <a:gd name="connsiteY21" fmla="*/ 119418 h 470848"/>
              <a:gd name="connsiteX22" fmla="*/ 1450074 w 4974609"/>
              <a:gd name="connsiteY22" fmla="*/ 136477 h 470848"/>
              <a:gd name="connsiteX23" fmla="*/ 1545609 w 4974609"/>
              <a:gd name="connsiteY23" fmla="*/ 136477 h 470848"/>
              <a:gd name="connsiteX24" fmla="*/ 1545609 w 4974609"/>
              <a:gd name="connsiteY24" fmla="*/ 163773 h 470848"/>
              <a:gd name="connsiteX25" fmla="*/ 2019868 w 4974609"/>
              <a:gd name="connsiteY25" fmla="*/ 163773 h 470848"/>
              <a:gd name="connsiteX26" fmla="*/ 2019868 w 4974609"/>
              <a:gd name="connsiteY26" fmla="*/ 184244 h 470848"/>
              <a:gd name="connsiteX27" fmla="*/ 2118815 w 4974609"/>
              <a:gd name="connsiteY27" fmla="*/ 184244 h 470848"/>
              <a:gd name="connsiteX28" fmla="*/ 2118815 w 4974609"/>
              <a:gd name="connsiteY28" fmla="*/ 218364 h 470848"/>
              <a:gd name="connsiteX29" fmla="*/ 2197289 w 4974609"/>
              <a:gd name="connsiteY29" fmla="*/ 218364 h 470848"/>
              <a:gd name="connsiteX30" fmla="*/ 2197289 w 4974609"/>
              <a:gd name="connsiteY30" fmla="*/ 245659 h 470848"/>
              <a:gd name="connsiteX31" fmla="*/ 2292824 w 4974609"/>
              <a:gd name="connsiteY31" fmla="*/ 245659 h 470848"/>
              <a:gd name="connsiteX32" fmla="*/ 2292824 w 4974609"/>
              <a:gd name="connsiteY32" fmla="*/ 276367 h 470848"/>
              <a:gd name="connsiteX33" fmla="*/ 2391770 w 4974609"/>
              <a:gd name="connsiteY33" fmla="*/ 276367 h 470848"/>
              <a:gd name="connsiteX34" fmla="*/ 2391770 w 4974609"/>
              <a:gd name="connsiteY34" fmla="*/ 310486 h 470848"/>
              <a:gd name="connsiteX35" fmla="*/ 2500952 w 4974609"/>
              <a:gd name="connsiteY35" fmla="*/ 310486 h 470848"/>
              <a:gd name="connsiteX36" fmla="*/ 2500952 w 4974609"/>
              <a:gd name="connsiteY36" fmla="*/ 351430 h 470848"/>
              <a:gd name="connsiteX37" fmla="*/ 2589663 w 4974609"/>
              <a:gd name="connsiteY37" fmla="*/ 351430 h 470848"/>
              <a:gd name="connsiteX38" fmla="*/ 2589663 w 4974609"/>
              <a:gd name="connsiteY38" fmla="*/ 351430 h 470848"/>
              <a:gd name="connsiteX39" fmla="*/ 2705668 w 4974609"/>
              <a:gd name="connsiteY39" fmla="*/ 351430 h 470848"/>
              <a:gd name="connsiteX40" fmla="*/ 2705668 w 4974609"/>
              <a:gd name="connsiteY40" fmla="*/ 385549 h 470848"/>
              <a:gd name="connsiteX41" fmla="*/ 2838734 w 4974609"/>
              <a:gd name="connsiteY41" fmla="*/ 385549 h 470848"/>
              <a:gd name="connsiteX42" fmla="*/ 2838734 w 4974609"/>
              <a:gd name="connsiteY42" fmla="*/ 402609 h 470848"/>
              <a:gd name="connsiteX43" fmla="*/ 2999095 w 4974609"/>
              <a:gd name="connsiteY43" fmla="*/ 402609 h 470848"/>
              <a:gd name="connsiteX44" fmla="*/ 3033215 w 4974609"/>
              <a:gd name="connsiteY44" fmla="*/ 424389 h 470848"/>
              <a:gd name="connsiteX45" fmla="*/ 3067334 w 4974609"/>
              <a:gd name="connsiteY45" fmla="*/ 470848 h 470848"/>
              <a:gd name="connsiteX46" fmla="*/ 4974609 w 4974609"/>
              <a:gd name="connsiteY46" fmla="*/ 470848 h 470848"/>
              <a:gd name="connsiteX0" fmla="*/ 0 w 4974609"/>
              <a:gd name="connsiteY0" fmla="*/ 0 h 474514"/>
              <a:gd name="connsiteX1" fmla="*/ 109182 w 4974609"/>
              <a:gd name="connsiteY1" fmla="*/ 0 h 474514"/>
              <a:gd name="connsiteX2" fmla="*/ 109182 w 4974609"/>
              <a:gd name="connsiteY2" fmla="*/ 3412 h 474514"/>
              <a:gd name="connsiteX3" fmla="*/ 344606 w 4974609"/>
              <a:gd name="connsiteY3" fmla="*/ 3412 h 474514"/>
              <a:gd name="connsiteX4" fmla="*/ 344606 w 4974609"/>
              <a:gd name="connsiteY4" fmla="*/ 17059 h 474514"/>
              <a:gd name="connsiteX5" fmla="*/ 545910 w 4974609"/>
              <a:gd name="connsiteY5" fmla="*/ 17059 h 474514"/>
              <a:gd name="connsiteX6" fmla="*/ 545910 w 4974609"/>
              <a:gd name="connsiteY6" fmla="*/ 27295 h 474514"/>
              <a:gd name="connsiteX7" fmla="*/ 873457 w 4974609"/>
              <a:gd name="connsiteY7" fmla="*/ 27295 h 474514"/>
              <a:gd name="connsiteX8" fmla="*/ 873457 w 4974609"/>
              <a:gd name="connsiteY8" fmla="*/ 27295 h 474514"/>
              <a:gd name="connsiteX9" fmla="*/ 890516 w 4974609"/>
              <a:gd name="connsiteY9" fmla="*/ 44354 h 474514"/>
              <a:gd name="connsiteX10" fmla="*/ 975815 w 4974609"/>
              <a:gd name="connsiteY10" fmla="*/ 44354 h 474514"/>
              <a:gd name="connsiteX11" fmla="*/ 975815 w 4974609"/>
              <a:gd name="connsiteY11" fmla="*/ 44354 h 474514"/>
              <a:gd name="connsiteX12" fmla="*/ 975815 w 4974609"/>
              <a:gd name="connsiteY12" fmla="*/ 75062 h 474514"/>
              <a:gd name="connsiteX13" fmla="*/ 1047466 w 4974609"/>
              <a:gd name="connsiteY13" fmla="*/ 75062 h 474514"/>
              <a:gd name="connsiteX14" fmla="*/ 1047466 w 4974609"/>
              <a:gd name="connsiteY14" fmla="*/ 78474 h 474514"/>
              <a:gd name="connsiteX15" fmla="*/ 1098645 w 4974609"/>
              <a:gd name="connsiteY15" fmla="*/ 78474 h 474514"/>
              <a:gd name="connsiteX16" fmla="*/ 1098645 w 4974609"/>
              <a:gd name="connsiteY16" fmla="*/ 95534 h 474514"/>
              <a:gd name="connsiteX17" fmla="*/ 1299949 w 4974609"/>
              <a:gd name="connsiteY17" fmla="*/ 95534 h 474514"/>
              <a:gd name="connsiteX18" fmla="*/ 1299949 w 4974609"/>
              <a:gd name="connsiteY18" fmla="*/ 98946 h 474514"/>
              <a:gd name="connsiteX19" fmla="*/ 1371600 w 4974609"/>
              <a:gd name="connsiteY19" fmla="*/ 98946 h 474514"/>
              <a:gd name="connsiteX20" fmla="*/ 1371600 w 4974609"/>
              <a:gd name="connsiteY20" fmla="*/ 119418 h 474514"/>
              <a:gd name="connsiteX21" fmla="*/ 1450074 w 4974609"/>
              <a:gd name="connsiteY21" fmla="*/ 119418 h 474514"/>
              <a:gd name="connsiteX22" fmla="*/ 1450074 w 4974609"/>
              <a:gd name="connsiteY22" fmla="*/ 136477 h 474514"/>
              <a:gd name="connsiteX23" fmla="*/ 1545609 w 4974609"/>
              <a:gd name="connsiteY23" fmla="*/ 136477 h 474514"/>
              <a:gd name="connsiteX24" fmla="*/ 1545609 w 4974609"/>
              <a:gd name="connsiteY24" fmla="*/ 163773 h 474514"/>
              <a:gd name="connsiteX25" fmla="*/ 2019868 w 4974609"/>
              <a:gd name="connsiteY25" fmla="*/ 163773 h 474514"/>
              <a:gd name="connsiteX26" fmla="*/ 2019868 w 4974609"/>
              <a:gd name="connsiteY26" fmla="*/ 184244 h 474514"/>
              <a:gd name="connsiteX27" fmla="*/ 2118815 w 4974609"/>
              <a:gd name="connsiteY27" fmla="*/ 184244 h 474514"/>
              <a:gd name="connsiteX28" fmla="*/ 2118815 w 4974609"/>
              <a:gd name="connsiteY28" fmla="*/ 218364 h 474514"/>
              <a:gd name="connsiteX29" fmla="*/ 2197289 w 4974609"/>
              <a:gd name="connsiteY29" fmla="*/ 218364 h 474514"/>
              <a:gd name="connsiteX30" fmla="*/ 2197289 w 4974609"/>
              <a:gd name="connsiteY30" fmla="*/ 245659 h 474514"/>
              <a:gd name="connsiteX31" fmla="*/ 2292824 w 4974609"/>
              <a:gd name="connsiteY31" fmla="*/ 245659 h 474514"/>
              <a:gd name="connsiteX32" fmla="*/ 2292824 w 4974609"/>
              <a:gd name="connsiteY32" fmla="*/ 276367 h 474514"/>
              <a:gd name="connsiteX33" fmla="*/ 2391770 w 4974609"/>
              <a:gd name="connsiteY33" fmla="*/ 276367 h 474514"/>
              <a:gd name="connsiteX34" fmla="*/ 2391770 w 4974609"/>
              <a:gd name="connsiteY34" fmla="*/ 310486 h 474514"/>
              <a:gd name="connsiteX35" fmla="*/ 2500952 w 4974609"/>
              <a:gd name="connsiteY35" fmla="*/ 310486 h 474514"/>
              <a:gd name="connsiteX36" fmla="*/ 2500952 w 4974609"/>
              <a:gd name="connsiteY36" fmla="*/ 351430 h 474514"/>
              <a:gd name="connsiteX37" fmla="*/ 2589663 w 4974609"/>
              <a:gd name="connsiteY37" fmla="*/ 351430 h 474514"/>
              <a:gd name="connsiteX38" fmla="*/ 2589663 w 4974609"/>
              <a:gd name="connsiteY38" fmla="*/ 351430 h 474514"/>
              <a:gd name="connsiteX39" fmla="*/ 2705668 w 4974609"/>
              <a:gd name="connsiteY39" fmla="*/ 351430 h 474514"/>
              <a:gd name="connsiteX40" fmla="*/ 2705668 w 4974609"/>
              <a:gd name="connsiteY40" fmla="*/ 385549 h 474514"/>
              <a:gd name="connsiteX41" fmla="*/ 2838734 w 4974609"/>
              <a:gd name="connsiteY41" fmla="*/ 385549 h 474514"/>
              <a:gd name="connsiteX42" fmla="*/ 2838734 w 4974609"/>
              <a:gd name="connsiteY42" fmla="*/ 402609 h 474514"/>
              <a:gd name="connsiteX43" fmla="*/ 2999095 w 4974609"/>
              <a:gd name="connsiteY43" fmla="*/ 402609 h 474514"/>
              <a:gd name="connsiteX44" fmla="*/ 3016155 w 4974609"/>
              <a:gd name="connsiteY44" fmla="*/ 474514 h 474514"/>
              <a:gd name="connsiteX45" fmla="*/ 3067334 w 4974609"/>
              <a:gd name="connsiteY45" fmla="*/ 470848 h 474514"/>
              <a:gd name="connsiteX46" fmla="*/ 4974609 w 4974609"/>
              <a:gd name="connsiteY46" fmla="*/ 470848 h 47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974609" h="474514">
                <a:moveTo>
                  <a:pt x="0" y="0"/>
                </a:moveTo>
                <a:lnTo>
                  <a:pt x="109182" y="0"/>
                </a:lnTo>
                <a:lnTo>
                  <a:pt x="109182" y="3412"/>
                </a:lnTo>
                <a:lnTo>
                  <a:pt x="344606" y="3412"/>
                </a:lnTo>
                <a:lnTo>
                  <a:pt x="344606" y="17059"/>
                </a:lnTo>
                <a:lnTo>
                  <a:pt x="545910" y="17059"/>
                </a:lnTo>
                <a:lnTo>
                  <a:pt x="545910" y="27295"/>
                </a:lnTo>
                <a:lnTo>
                  <a:pt x="873457" y="27295"/>
                </a:lnTo>
                <a:lnTo>
                  <a:pt x="873457" y="27295"/>
                </a:lnTo>
                <a:lnTo>
                  <a:pt x="890516" y="44354"/>
                </a:lnTo>
                <a:lnTo>
                  <a:pt x="975815" y="44354"/>
                </a:lnTo>
                <a:lnTo>
                  <a:pt x="975815" y="44354"/>
                </a:lnTo>
                <a:lnTo>
                  <a:pt x="975815" y="75062"/>
                </a:lnTo>
                <a:lnTo>
                  <a:pt x="1047466" y="75062"/>
                </a:lnTo>
                <a:lnTo>
                  <a:pt x="1047466" y="78474"/>
                </a:lnTo>
                <a:lnTo>
                  <a:pt x="1098645" y="78474"/>
                </a:lnTo>
                <a:lnTo>
                  <a:pt x="1098645" y="95534"/>
                </a:lnTo>
                <a:lnTo>
                  <a:pt x="1299949" y="95534"/>
                </a:lnTo>
                <a:lnTo>
                  <a:pt x="1299949" y="98946"/>
                </a:lnTo>
                <a:lnTo>
                  <a:pt x="1371600" y="98946"/>
                </a:lnTo>
                <a:lnTo>
                  <a:pt x="1371600" y="119418"/>
                </a:lnTo>
                <a:lnTo>
                  <a:pt x="1450074" y="119418"/>
                </a:lnTo>
                <a:lnTo>
                  <a:pt x="1450074" y="136477"/>
                </a:lnTo>
                <a:lnTo>
                  <a:pt x="1545609" y="136477"/>
                </a:lnTo>
                <a:lnTo>
                  <a:pt x="1545609" y="163773"/>
                </a:lnTo>
                <a:lnTo>
                  <a:pt x="2019868" y="163773"/>
                </a:lnTo>
                <a:lnTo>
                  <a:pt x="2019868" y="184244"/>
                </a:lnTo>
                <a:lnTo>
                  <a:pt x="2118815" y="184244"/>
                </a:lnTo>
                <a:lnTo>
                  <a:pt x="2118815" y="218364"/>
                </a:lnTo>
                <a:lnTo>
                  <a:pt x="2197289" y="218364"/>
                </a:lnTo>
                <a:lnTo>
                  <a:pt x="2197289" y="245659"/>
                </a:lnTo>
                <a:lnTo>
                  <a:pt x="2292824" y="245659"/>
                </a:lnTo>
                <a:lnTo>
                  <a:pt x="2292824" y="276367"/>
                </a:lnTo>
                <a:lnTo>
                  <a:pt x="2391770" y="276367"/>
                </a:lnTo>
                <a:lnTo>
                  <a:pt x="2391770" y="310486"/>
                </a:lnTo>
                <a:lnTo>
                  <a:pt x="2500952" y="310486"/>
                </a:lnTo>
                <a:lnTo>
                  <a:pt x="2500952" y="351430"/>
                </a:lnTo>
                <a:lnTo>
                  <a:pt x="2589663" y="351430"/>
                </a:lnTo>
                <a:lnTo>
                  <a:pt x="2589663" y="351430"/>
                </a:lnTo>
                <a:lnTo>
                  <a:pt x="2705668" y="351430"/>
                </a:lnTo>
                <a:lnTo>
                  <a:pt x="2705668" y="385549"/>
                </a:lnTo>
                <a:lnTo>
                  <a:pt x="2838734" y="385549"/>
                </a:lnTo>
                <a:lnTo>
                  <a:pt x="2838734" y="402609"/>
                </a:lnTo>
                <a:lnTo>
                  <a:pt x="2999095" y="402609"/>
                </a:lnTo>
                <a:lnTo>
                  <a:pt x="3016155" y="474514"/>
                </a:lnTo>
                <a:lnTo>
                  <a:pt x="3067334" y="470848"/>
                </a:lnTo>
                <a:lnTo>
                  <a:pt x="4974609" y="470848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9" name="Freeform: Shape 558">
            <a:extLst>
              <a:ext uri="{FF2B5EF4-FFF2-40B4-BE49-F238E27FC236}">
                <a16:creationId xmlns="" xmlns:a16="http://schemas.microsoft.com/office/drawing/2014/main" id="{3D1BA0F8-0575-4F01-958C-001CC46E540D}"/>
              </a:ext>
            </a:extLst>
          </p:cNvPr>
          <p:cNvSpPr/>
          <p:nvPr/>
        </p:nvSpPr>
        <p:spPr bwMode="auto">
          <a:xfrm>
            <a:off x="6803409" y="2483893"/>
            <a:ext cx="4769892" cy="661916"/>
          </a:xfrm>
          <a:custGeom>
            <a:avLst/>
            <a:gdLst>
              <a:gd name="connsiteX0" fmla="*/ 0 w 4769892"/>
              <a:gd name="connsiteY0" fmla="*/ 0 h 661916"/>
              <a:gd name="connsiteX1" fmla="*/ 201304 w 4769892"/>
              <a:gd name="connsiteY1" fmla="*/ 0 h 661916"/>
              <a:gd name="connsiteX2" fmla="*/ 201304 w 4769892"/>
              <a:gd name="connsiteY2" fmla="*/ 37531 h 661916"/>
              <a:gd name="connsiteX3" fmla="*/ 409433 w 4769892"/>
              <a:gd name="connsiteY3" fmla="*/ 37531 h 661916"/>
              <a:gd name="connsiteX4" fmla="*/ 409433 w 4769892"/>
              <a:gd name="connsiteY4" fmla="*/ 58003 h 661916"/>
              <a:gd name="connsiteX5" fmla="*/ 433316 w 4769892"/>
              <a:gd name="connsiteY5" fmla="*/ 58003 h 661916"/>
              <a:gd name="connsiteX6" fmla="*/ 450375 w 4769892"/>
              <a:gd name="connsiteY6" fmla="*/ 75062 h 661916"/>
              <a:gd name="connsiteX7" fmla="*/ 525439 w 4769892"/>
              <a:gd name="connsiteY7" fmla="*/ 75062 h 661916"/>
              <a:gd name="connsiteX8" fmla="*/ 525439 w 4769892"/>
              <a:gd name="connsiteY8" fmla="*/ 88710 h 661916"/>
              <a:gd name="connsiteX9" fmla="*/ 781334 w 4769892"/>
              <a:gd name="connsiteY9" fmla="*/ 88710 h 661916"/>
              <a:gd name="connsiteX10" fmla="*/ 781334 w 4769892"/>
              <a:gd name="connsiteY10" fmla="*/ 88710 h 661916"/>
              <a:gd name="connsiteX11" fmla="*/ 849573 w 4769892"/>
              <a:gd name="connsiteY11" fmla="*/ 88710 h 661916"/>
              <a:gd name="connsiteX12" fmla="*/ 849573 w 4769892"/>
              <a:gd name="connsiteY12" fmla="*/ 116006 h 661916"/>
              <a:gd name="connsiteX13" fmla="*/ 904164 w 4769892"/>
              <a:gd name="connsiteY13" fmla="*/ 116006 h 661916"/>
              <a:gd name="connsiteX14" fmla="*/ 904164 w 4769892"/>
              <a:gd name="connsiteY14" fmla="*/ 126241 h 661916"/>
              <a:gd name="connsiteX15" fmla="*/ 934872 w 4769892"/>
              <a:gd name="connsiteY15" fmla="*/ 126241 h 661916"/>
              <a:gd name="connsiteX16" fmla="*/ 934872 w 4769892"/>
              <a:gd name="connsiteY16" fmla="*/ 139889 h 661916"/>
              <a:gd name="connsiteX17" fmla="*/ 1020170 w 4769892"/>
              <a:gd name="connsiteY17" fmla="*/ 139889 h 661916"/>
              <a:gd name="connsiteX18" fmla="*/ 1020170 w 4769892"/>
              <a:gd name="connsiteY18" fmla="*/ 163773 h 661916"/>
              <a:gd name="connsiteX19" fmla="*/ 1245358 w 4769892"/>
              <a:gd name="connsiteY19" fmla="*/ 163773 h 661916"/>
              <a:gd name="connsiteX20" fmla="*/ 1245358 w 4769892"/>
              <a:gd name="connsiteY20" fmla="*/ 174008 h 661916"/>
              <a:gd name="connsiteX21" fmla="*/ 1276066 w 4769892"/>
              <a:gd name="connsiteY21" fmla="*/ 174008 h 661916"/>
              <a:gd name="connsiteX22" fmla="*/ 1276066 w 4769892"/>
              <a:gd name="connsiteY22" fmla="*/ 201304 h 661916"/>
              <a:gd name="connsiteX23" fmla="*/ 1361364 w 4769892"/>
              <a:gd name="connsiteY23" fmla="*/ 201304 h 661916"/>
              <a:gd name="connsiteX24" fmla="*/ 1361364 w 4769892"/>
              <a:gd name="connsiteY24" fmla="*/ 201304 h 661916"/>
              <a:gd name="connsiteX25" fmla="*/ 1361364 w 4769892"/>
              <a:gd name="connsiteY25" fmla="*/ 221776 h 661916"/>
              <a:gd name="connsiteX26" fmla="*/ 1436427 w 4769892"/>
              <a:gd name="connsiteY26" fmla="*/ 221776 h 661916"/>
              <a:gd name="connsiteX27" fmla="*/ 1436427 w 4769892"/>
              <a:gd name="connsiteY27" fmla="*/ 238835 h 661916"/>
              <a:gd name="connsiteX28" fmla="*/ 1549021 w 4769892"/>
              <a:gd name="connsiteY28" fmla="*/ 238835 h 661916"/>
              <a:gd name="connsiteX29" fmla="*/ 1549021 w 4769892"/>
              <a:gd name="connsiteY29" fmla="*/ 259307 h 661916"/>
              <a:gd name="connsiteX30" fmla="*/ 1607024 w 4769892"/>
              <a:gd name="connsiteY30" fmla="*/ 259307 h 661916"/>
              <a:gd name="connsiteX31" fmla="*/ 1607024 w 4769892"/>
              <a:gd name="connsiteY31" fmla="*/ 303662 h 661916"/>
              <a:gd name="connsiteX32" fmla="*/ 1705970 w 4769892"/>
              <a:gd name="connsiteY32" fmla="*/ 303662 h 661916"/>
              <a:gd name="connsiteX33" fmla="*/ 1705970 w 4769892"/>
              <a:gd name="connsiteY33" fmla="*/ 337782 h 661916"/>
              <a:gd name="connsiteX34" fmla="*/ 1784445 w 4769892"/>
              <a:gd name="connsiteY34" fmla="*/ 337782 h 661916"/>
              <a:gd name="connsiteX35" fmla="*/ 1784445 w 4769892"/>
              <a:gd name="connsiteY35" fmla="*/ 351429 h 661916"/>
              <a:gd name="connsiteX36" fmla="*/ 1869743 w 4769892"/>
              <a:gd name="connsiteY36" fmla="*/ 351429 h 661916"/>
              <a:gd name="connsiteX37" fmla="*/ 1869743 w 4769892"/>
              <a:gd name="connsiteY37" fmla="*/ 385549 h 661916"/>
              <a:gd name="connsiteX38" fmla="*/ 1948218 w 4769892"/>
              <a:gd name="connsiteY38" fmla="*/ 385549 h 661916"/>
              <a:gd name="connsiteX39" fmla="*/ 1948218 w 4769892"/>
              <a:gd name="connsiteY39" fmla="*/ 409432 h 661916"/>
              <a:gd name="connsiteX40" fmla="*/ 1965278 w 4769892"/>
              <a:gd name="connsiteY40" fmla="*/ 409432 h 661916"/>
              <a:gd name="connsiteX41" fmla="*/ 1965278 w 4769892"/>
              <a:gd name="connsiteY41" fmla="*/ 457200 h 661916"/>
              <a:gd name="connsiteX42" fmla="*/ 2344003 w 4769892"/>
              <a:gd name="connsiteY42" fmla="*/ 457200 h 661916"/>
              <a:gd name="connsiteX43" fmla="*/ 2344003 w 4769892"/>
              <a:gd name="connsiteY43" fmla="*/ 515203 h 661916"/>
              <a:gd name="connsiteX44" fmla="*/ 2490716 w 4769892"/>
              <a:gd name="connsiteY44" fmla="*/ 515203 h 661916"/>
              <a:gd name="connsiteX45" fmla="*/ 2490716 w 4769892"/>
              <a:gd name="connsiteY45" fmla="*/ 539086 h 661916"/>
              <a:gd name="connsiteX46" fmla="*/ 2623782 w 4769892"/>
              <a:gd name="connsiteY46" fmla="*/ 539086 h 661916"/>
              <a:gd name="connsiteX47" fmla="*/ 2623782 w 4769892"/>
              <a:gd name="connsiteY47" fmla="*/ 583441 h 661916"/>
              <a:gd name="connsiteX48" fmla="*/ 2869442 w 4769892"/>
              <a:gd name="connsiteY48" fmla="*/ 583441 h 661916"/>
              <a:gd name="connsiteX49" fmla="*/ 2869442 w 4769892"/>
              <a:gd name="connsiteY49" fmla="*/ 610737 h 661916"/>
              <a:gd name="connsiteX50" fmla="*/ 3043451 w 4769892"/>
              <a:gd name="connsiteY50" fmla="*/ 610737 h 661916"/>
              <a:gd name="connsiteX51" fmla="*/ 3043451 w 4769892"/>
              <a:gd name="connsiteY51" fmla="*/ 661916 h 661916"/>
              <a:gd name="connsiteX52" fmla="*/ 4769892 w 4769892"/>
              <a:gd name="connsiteY52" fmla="*/ 661916 h 66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769892" h="661916">
                <a:moveTo>
                  <a:pt x="0" y="0"/>
                </a:moveTo>
                <a:lnTo>
                  <a:pt x="201304" y="0"/>
                </a:lnTo>
                <a:lnTo>
                  <a:pt x="201304" y="37531"/>
                </a:lnTo>
                <a:lnTo>
                  <a:pt x="409433" y="37531"/>
                </a:lnTo>
                <a:lnTo>
                  <a:pt x="409433" y="58003"/>
                </a:lnTo>
                <a:lnTo>
                  <a:pt x="433316" y="58003"/>
                </a:lnTo>
                <a:lnTo>
                  <a:pt x="450375" y="75062"/>
                </a:lnTo>
                <a:lnTo>
                  <a:pt x="525439" y="75062"/>
                </a:lnTo>
                <a:lnTo>
                  <a:pt x="525439" y="88710"/>
                </a:lnTo>
                <a:lnTo>
                  <a:pt x="781334" y="88710"/>
                </a:lnTo>
                <a:lnTo>
                  <a:pt x="781334" y="88710"/>
                </a:lnTo>
                <a:lnTo>
                  <a:pt x="849573" y="88710"/>
                </a:lnTo>
                <a:lnTo>
                  <a:pt x="849573" y="116006"/>
                </a:lnTo>
                <a:lnTo>
                  <a:pt x="904164" y="116006"/>
                </a:lnTo>
                <a:lnTo>
                  <a:pt x="904164" y="126241"/>
                </a:lnTo>
                <a:lnTo>
                  <a:pt x="934872" y="126241"/>
                </a:lnTo>
                <a:lnTo>
                  <a:pt x="934872" y="139889"/>
                </a:lnTo>
                <a:lnTo>
                  <a:pt x="1020170" y="139889"/>
                </a:lnTo>
                <a:lnTo>
                  <a:pt x="1020170" y="163773"/>
                </a:lnTo>
                <a:lnTo>
                  <a:pt x="1245358" y="163773"/>
                </a:lnTo>
                <a:lnTo>
                  <a:pt x="1245358" y="174008"/>
                </a:lnTo>
                <a:lnTo>
                  <a:pt x="1276066" y="174008"/>
                </a:lnTo>
                <a:lnTo>
                  <a:pt x="1276066" y="201304"/>
                </a:lnTo>
                <a:lnTo>
                  <a:pt x="1361364" y="201304"/>
                </a:lnTo>
                <a:lnTo>
                  <a:pt x="1361364" y="201304"/>
                </a:lnTo>
                <a:lnTo>
                  <a:pt x="1361364" y="221776"/>
                </a:lnTo>
                <a:lnTo>
                  <a:pt x="1436427" y="221776"/>
                </a:lnTo>
                <a:lnTo>
                  <a:pt x="1436427" y="238835"/>
                </a:lnTo>
                <a:lnTo>
                  <a:pt x="1549021" y="238835"/>
                </a:lnTo>
                <a:lnTo>
                  <a:pt x="1549021" y="259307"/>
                </a:lnTo>
                <a:lnTo>
                  <a:pt x="1607024" y="259307"/>
                </a:lnTo>
                <a:lnTo>
                  <a:pt x="1607024" y="303662"/>
                </a:lnTo>
                <a:lnTo>
                  <a:pt x="1705970" y="303662"/>
                </a:lnTo>
                <a:lnTo>
                  <a:pt x="1705970" y="337782"/>
                </a:lnTo>
                <a:lnTo>
                  <a:pt x="1784445" y="337782"/>
                </a:lnTo>
                <a:lnTo>
                  <a:pt x="1784445" y="351429"/>
                </a:lnTo>
                <a:lnTo>
                  <a:pt x="1869743" y="351429"/>
                </a:lnTo>
                <a:lnTo>
                  <a:pt x="1869743" y="385549"/>
                </a:lnTo>
                <a:lnTo>
                  <a:pt x="1948218" y="385549"/>
                </a:lnTo>
                <a:lnTo>
                  <a:pt x="1948218" y="409432"/>
                </a:lnTo>
                <a:lnTo>
                  <a:pt x="1965278" y="409432"/>
                </a:lnTo>
                <a:lnTo>
                  <a:pt x="1965278" y="457200"/>
                </a:lnTo>
                <a:lnTo>
                  <a:pt x="2344003" y="457200"/>
                </a:lnTo>
                <a:lnTo>
                  <a:pt x="2344003" y="515203"/>
                </a:lnTo>
                <a:lnTo>
                  <a:pt x="2490716" y="515203"/>
                </a:lnTo>
                <a:lnTo>
                  <a:pt x="2490716" y="539086"/>
                </a:lnTo>
                <a:lnTo>
                  <a:pt x="2623782" y="539086"/>
                </a:lnTo>
                <a:lnTo>
                  <a:pt x="2623782" y="583441"/>
                </a:lnTo>
                <a:lnTo>
                  <a:pt x="2869442" y="583441"/>
                </a:lnTo>
                <a:lnTo>
                  <a:pt x="2869442" y="610737"/>
                </a:lnTo>
                <a:lnTo>
                  <a:pt x="3043451" y="610737"/>
                </a:lnTo>
                <a:lnTo>
                  <a:pt x="3043451" y="661916"/>
                </a:lnTo>
                <a:lnTo>
                  <a:pt x="4769892" y="661916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2" name="Table 6">
            <a:extLst>
              <a:ext uri="{FF2B5EF4-FFF2-40B4-BE49-F238E27FC236}">
                <a16:creationId xmlns="" xmlns:a16="http://schemas.microsoft.com/office/drawing/2014/main" id="{379AF02E-9813-7D47-A47E-3D8CAFDA148A}"/>
              </a:ext>
            </a:extLst>
          </p:cNvPr>
          <p:cNvGraphicFramePr>
            <a:graphicFrameLocks noGrp="1"/>
          </p:cNvGraphicFramePr>
          <p:nvPr/>
        </p:nvGraphicFramePr>
        <p:xfrm>
          <a:off x="7574483" y="1557208"/>
          <a:ext cx="4434811" cy="1008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6035">
                  <a:extLst>
                    <a:ext uri="{9D8B030D-6E8A-4147-A177-3AD203B41FA5}">
                      <a16:colId xmlns="" xmlns:a16="http://schemas.microsoft.com/office/drawing/2014/main" val="3510386329"/>
                    </a:ext>
                  </a:extLst>
                </a:gridCol>
                <a:gridCol w="1443687">
                  <a:extLst>
                    <a:ext uri="{9D8B030D-6E8A-4147-A177-3AD203B41FA5}">
                      <a16:colId xmlns="" xmlns:a16="http://schemas.microsoft.com/office/drawing/2014/main" val="2706841105"/>
                    </a:ext>
                  </a:extLst>
                </a:gridCol>
                <a:gridCol w="1255089">
                  <a:extLst>
                    <a:ext uri="{9D8B030D-6E8A-4147-A177-3AD203B41FA5}">
                      <a16:colId xmlns="" xmlns:a16="http://schemas.microsoft.com/office/drawing/2014/main" val="2041846291"/>
                    </a:ext>
                  </a:extLst>
                </a:gridCol>
              </a:tblGrid>
              <a:tr h="42107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T-DXd </a:t>
                      </a:r>
                      <a:br>
                        <a:rPr lang="en-S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SG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 = 261)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T-DM1</a:t>
                      </a:r>
                      <a:br>
                        <a:rPr lang="en-S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SG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 = 263)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2568419"/>
                  </a:ext>
                </a:extLst>
              </a:tr>
              <a:tr h="275765">
                <a:tc>
                  <a:txBody>
                    <a:bodyPr/>
                    <a:lstStyle/>
                    <a:p>
                      <a:pPr algn="l"/>
                      <a:r>
                        <a:rPr lang="en-SG" sz="12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OS, mo (95% CI)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 (NE-NE)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 (NE-NE)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32491523"/>
                  </a:ext>
                </a:extLst>
              </a:tr>
              <a:tr h="275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2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12-mo OS, % (95% CI)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94.1 (90.3-96.4)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85.9 (80.9-89.7)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60345686"/>
                  </a:ext>
                </a:extLst>
              </a:tr>
            </a:tbl>
          </a:graphicData>
        </a:graphic>
      </p:graphicFrame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B324FBAF-1AFE-4EA7-8368-F48216416D26}"/>
              </a:ext>
            </a:extLst>
          </p:cNvPr>
          <p:cNvSpPr/>
          <p:nvPr/>
        </p:nvSpPr>
        <p:spPr bwMode="auto">
          <a:xfrm>
            <a:off x="747539" y="2469547"/>
            <a:ext cx="4405138" cy="1291507"/>
          </a:xfrm>
          <a:custGeom>
            <a:avLst/>
            <a:gdLst>
              <a:gd name="connsiteX0" fmla="*/ 0 w 4405138"/>
              <a:gd name="connsiteY0" fmla="*/ 0 h 1291507"/>
              <a:gd name="connsiteX1" fmla="*/ 83430 w 4405138"/>
              <a:gd name="connsiteY1" fmla="*/ 0 h 1291507"/>
              <a:gd name="connsiteX2" fmla="*/ 83430 w 4405138"/>
              <a:gd name="connsiteY2" fmla="*/ 10012 h 1291507"/>
              <a:gd name="connsiteX3" fmla="*/ 206908 w 4405138"/>
              <a:gd name="connsiteY3" fmla="*/ 10012 h 1291507"/>
              <a:gd name="connsiteX4" fmla="*/ 206908 w 4405138"/>
              <a:gd name="connsiteY4" fmla="*/ 20024 h 1291507"/>
              <a:gd name="connsiteX5" fmla="*/ 273652 w 4405138"/>
              <a:gd name="connsiteY5" fmla="*/ 20024 h 1291507"/>
              <a:gd name="connsiteX6" fmla="*/ 273652 w 4405138"/>
              <a:gd name="connsiteY6" fmla="*/ 26698 h 1291507"/>
              <a:gd name="connsiteX7" fmla="*/ 403804 w 4405138"/>
              <a:gd name="connsiteY7" fmla="*/ 26698 h 1291507"/>
              <a:gd name="connsiteX8" fmla="*/ 403804 w 4405138"/>
              <a:gd name="connsiteY8" fmla="*/ 60071 h 1291507"/>
              <a:gd name="connsiteX9" fmla="*/ 450525 w 4405138"/>
              <a:gd name="connsiteY9" fmla="*/ 60071 h 1291507"/>
              <a:gd name="connsiteX10" fmla="*/ 450525 w 4405138"/>
              <a:gd name="connsiteY10" fmla="*/ 80094 h 1291507"/>
              <a:gd name="connsiteX11" fmla="*/ 557316 w 4405138"/>
              <a:gd name="connsiteY11" fmla="*/ 80094 h 1291507"/>
              <a:gd name="connsiteX12" fmla="*/ 557316 w 4405138"/>
              <a:gd name="connsiteY12" fmla="*/ 83431 h 1291507"/>
              <a:gd name="connsiteX13" fmla="*/ 600700 w 4405138"/>
              <a:gd name="connsiteY13" fmla="*/ 83431 h 1291507"/>
              <a:gd name="connsiteX14" fmla="*/ 600700 w 4405138"/>
              <a:gd name="connsiteY14" fmla="*/ 116803 h 1291507"/>
              <a:gd name="connsiteX15" fmla="*/ 624061 w 4405138"/>
              <a:gd name="connsiteY15" fmla="*/ 116803 h 1291507"/>
              <a:gd name="connsiteX16" fmla="*/ 624061 w 4405138"/>
              <a:gd name="connsiteY16" fmla="*/ 153513 h 1291507"/>
              <a:gd name="connsiteX17" fmla="*/ 624061 w 4405138"/>
              <a:gd name="connsiteY17" fmla="*/ 153513 h 1291507"/>
              <a:gd name="connsiteX18" fmla="*/ 650759 w 4405138"/>
              <a:gd name="connsiteY18" fmla="*/ 153513 h 1291507"/>
              <a:gd name="connsiteX19" fmla="*/ 687468 w 4405138"/>
              <a:gd name="connsiteY19" fmla="*/ 153513 h 1291507"/>
              <a:gd name="connsiteX20" fmla="*/ 687468 w 4405138"/>
              <a:gd name="connsiteY20" fmla="*/ 176873 h 1291507"/>
              <a:gd name="connsiteX21" fmla="*/ 814283 w 4405138"/>
              <a:gd name="connsiteY21" fmla="*/ 176873 h 1291507"/>
              <a:gd name="connsiteX22" fmla="*/ 814283 w 4405138"/>
              <a:gd name="connsiteY22" fmla="*/ 213583 h 1291507"/>
              <a:gd name="connsiteX23" fmla="*/ 847655 w 4405138"/>
              <a:gd name="connsiteY23" fmla="*/ 213583 h 1291507"/>
              <a:gd name="connsiteX24" fmla="*/ 847655 w 4405138"/>
              <a:gd name="connsiteY24" fmla="*/ 236944 h 1291507"/>
              <a:gd name="connsiteX25" fmla="*/ 887702 w 4405138"/>
              <a:gd name="connsiteY25" fmla="*/ 236944 h 1291507"/>
              <a:gd name="connsiteX26" fmla="*/ 887702 w 4405138"/>
              <a:gd name="connsiteY26" fmla="*/ 256967 h 1291507"/>
              <a:gd name="connsiteX27" fmla="*/ 1014516 w 4405138"/>
              <a:gd name="connsiteY27" fmla="*/ 256967 h 1291507"/>
              <a:gd name="connsiteX28" fmla="*/ 1014516 w 4405138"/>
              <a:gd name="connsiteY28" fmla="*/ 287002 h 1291507"/>
              <a:gd name="connsiteX29" fmla="*/ 1044552 w 4405138"/>
              <a:gd name="connsiteY29" fmla="*/ 287002 h 1291507"/>
              <a:gd name="connsiteX30" fmla="*/ 1044552 w 4405138"/>
              <a:gd name="connsiteY30" fmla="*/ 317037 h 1291507"/>
              <a:gd name="connsiteX31" fmla="*/ 1067912 w 4405138"/>
              <a:gd name="connsiteY31" fmla="*/ 317037 h 1291507"/>
              <a:gd name="connsiteX32" fmla="*/ 1067912 w 4405138"/>
              <a:gd name="connsiteY32" fmla="*/ 343735 h 1291507"/>
              <a:gd name="connsiteX33" fmla="*/ 1221425 w 4405138"/>
              <a:gd name="connsiteY33" fmla="*/ 343735 h 1291507"/>
              <a:gd name="connsiteX34" fmla="*/ 1221425 w 4405138"/>
              <a:gd name="connsiteY34" fmla="*/ 353746 h 1291507"/>
              <a:gd name="connsiteX35" fmla="*/ 1261471 w 4405138"/>
              <a:gd name="connsiteY35" fmla="*/ 353746 h 1291507"/>
              <a:gd name="connsiteX36" fmla="*/ 1261471 w 4405138"/>
              <a:gd name="connsiteY36" fmla="*/ 400468 h 1291507"/>
              <a:gd name="connsiteX37" fmla="*/ 1324879 w 4405138"/>
              <a:gd name="connsiteY37" fmla="*/ 400468 h 1291507"/>
              <a:gd name="connsiteX38" fmla="*/ 1324879 w 4405138"/>
              <a:gd name="connsiteY38" fmla="*/ 437177 h 1291507"/>
              <a:gd name="connsiteX39" fmla="*/ 1424995 w 4405138"/>
              <a:gd name="connsiteY39" fmla="*/ 437177 h 1291507"/>
              <a:gd name="connsiteX40" fmla="*/ 1424995 w 4405138"/>
              <a:gd name="connsiteY40" fmla="*/ 473887 h 1291507"/>
              <a:gd name="connsiteX41" fmla="*/ 1451693 w 4405138"/>
              <a:gd name="connsiteY41" fmla="*/ 473887 h 1291507"/>
              <a:gd name="connsiteX42" fmla="*/ 1451693 w 4405138"/>
              <a:gd name="connsiteY42" fmla="*/ 513933 h 1291507"/>
              <a:gd name="connsiteX43" fmla="*/ 1658601 w 4405138"/>
              <a:gd name="connsiteY43" fmla="*/ 513933 h 1291507"/>
              <a:gd name="connsiteX44" fmla="*/ 1658601 w 4405138"/>
              <a:gd name="connsiteY44" fmla="*/ 540631 h 1291507"/>
              <a:gd name="connsiteX45" fmla="*/ 1685299 w 4405138"/>
              <a:gd name="connsiteY45" fmla="*/ 540631 h 1291507"/>
              <a:gd name="connsiteX46" fmla="*/ 1685299 w 4405138"/>
              <a:gd name="connsiteY46" fmla="*/ 577341 h 1291507"/>
              <a:gd name="connsiteX47" fmla="*/ 1708660 w 4405138"/>
              <a:gd name="connsiteY47" fmla="*/ 577341 h 1291507"/>
              <a:gd name="connsiteX48" fmla="*/ 1708660 w 4405138"/>
              <a:gd name="connsiteY48" fmla="*/ 594027 h 1291507"/>
              <a:gd name="connsiteX49" fmla="*/ 1858835 w 4405138"/>
              <a:gd name="connsiteY49" fmla="*/ 594027 h 1291507"/>
              <a:gd name="connsiteX50" fmla="*/ 1858835 w 4405138"/>
              <a:gd name="connsiteY50" fmla="*/ 614050 h 1291507"/>
              <a:gd name="connsiteX51" fmla="*/ 1888870 w 4405138"/>
              <a:gd name="connsiteY51" fmla="*/ 614050 h 1291507"/>
              <a:gd name="connsiteX52" fmla="*/ 1898881 w 4405138"/>
              <a:gd name="connsiteY52" fmla="*/ 624061 h 1291507"/>
              <a:gd name="connsiteX53" fmla="*/ 1925579 w 4405138"/>
              <a:gd name="connsiteY53" fmla="*/ 624061 h 1291507"/>
              <a:gd name="connsiteX54" fmla="*/ 1925579 w 4405138"/>
              <a:gd name="connsiteY54" fmla="*/ 650760 h 1291507"/>
              <a:gd name="connsiteX55" fmla="*/ 2029033 w 4405138"/>
              <a:gd name="connsiteY55" fmla="*/ 650760 h 1291507"/>
              <a:gd name="connsiteX56" fmla="*/ 2029033 w 4405138"/>
              <a:gd name="connsiteY56" fmla="*/ 667446 h 1291507"/>
              <a:gd name="connsiteX57" fmla="*/ 2085766 w 4405138"/>
              <a:gd name="connsiteY57" fmla="*/ 667446 h 1291507"/>
              <a:gd name="connsiteX58" fmla="*/ 2085766 w 4405138"/>
              <a:gd name="connsiteY58" fmla="*/ 694144 h 1291507"/>
              <a:gd name="connsiteX59" fmla="*/ 2179208 w 4405138"/>
              <a:gd name="connsiteY59" fmla="*/ 694144 h 1291507"/>
              <a:gd name="connsiteX60" fmla="*/ 2179208 w 4405138"/>
              <a:gd name="connsiteY60" fmla="*/ 717504 h 1291507"/>
              <a:gd name="connsiteX61" fmla="*/ 2296011 w 4405138"/>
              <a:gd name="connsiteY61" fmla="*/ 717504 h 1291507"/>
              <a:gd name="connsiteX62" fmla="*/ 2296011 w 4405138"/>
              <a:gd name="connsiteY62" fmla="*/ 744202 h 1291507"/>
              <a:gd name="connsiteX63" fmla="*/ 2329384 w 4405138"/>
              <a:gd name="connsiteY63" fmla="*/ 744202 h 1291507"/>
              <a:gd name="connsiteX64" fmla="*/ 2329384 w 4405138"/>
              <a:gd name="connsiteY64" fmla="*/ 787586 h 1291507"/>
              <a:gd name="connsiteX65" fmla="*/ 2366093 w 4405138"/>
              <a:gd name="connsiteY65" fmla="*/ 787586 h 1291507"/>
              <a:gd name="connsiteX66" fmla="*/ 2366093 w 4405138"/>
              <a:gd name="connsiteY66" fmla="*/ 807609 h 1291507"/>
              <a:gd name="connsiteX67" fmla="*/ 2482896 w 4405138"/>
              <a:gd name="connsiteY67" fmla="*/ 807609 h 1291507"/>
              <a:gd name="connsiteX68" fmla="*/ 2482896 w 4405138"/>
              <a:gd name="connsiteY68" fmla="*/ 820958 h 1291507"/>
              <a:gd name="connsiteX69" fmla="*/ 2676455 w 4405138"/>
              <a:gd name="connsiteY69" fmla="*/ 820958 h 1291507"/>
              <a:gd name="connsiteX70" fmla="*/ 2676455 w 4405138"/>
              <a:gd name="connsiteY70" fmla="*/ 847656 h 1291507"/>
              <a:gd name="connsiteX71" fmla="*/ 2876689 w 4405138"/>
              <a:gd name="connsiteY71" fmla="*/ 847656 h 1291507"/>
              <a:gd name="connsiteX72" fmla="*/ 2876689 w 4405138"/>
              <a:gd name="connsiteY72" fmla="*/ 891040 h 1291507"/>
              <a:gd name="connsiteX73" fmla="*/ 3147004 w 4405138"/>
              <a:gd name="connsiteY73" fmla="*/ 891040 h 1291507"/>
              <a:gd name="connsiteX74" fmla="*/ 3173702 w 4405138"/>
              <a:gd name="connsiteY74" fmla="*/ 917738 h 1291507"/>
              <a:gd name="connsiteX75" fmla="*/ 3283830 w 4405138"/>
              <a:gd name="connsiteY75" fmla="*/ 917738 h 1291507"/>
              <a:gd name="connsiteX76" fmla="*/ 3283830 w 4405138"/>
              <a:gd name="connsiteY76" fmla="*/ 984482 h 1291507"/>
              <a:gd name="connsiteX77" fmla="*/ 3350575 w 4405138"/>
              <a:gd name="connsiteY77" fmla="*/ 984482 h 1291507"/>
              <a:gd name="connsiteX78" fmla="*/ 3350575 w 4405138"/>
              <a:gd name="connsiteY78" fmla="*/ 1051227 h 1291507"/>
              <a:gd name="connsiteX79" fmla="*/ 3817787 w 4405138"/>
              <a:gd name="connsiteY79" fmla="*/ 1051227 h 1291507"/>
              <a:gd name="connsiteX80" fmla="*/ 3817787 w 4405138"/>
              <a:gd name="connsiteY80" fmla="*/ 1291507 h 1291507"/>
              <a:gd name="connsiteX81" fmla="*/ 4405138 w 4405138"/>
              <a:gd name="connsiteY81" fmla="*/ 1291507 h 129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405138" h="1291507">
                <a:moveTo>
                  <a:pt x="0" y="0"/>
                </a:moveTo>
                <a:lnTo>
                  <a:pt x="83430" y="0"/>
                </a:lnTo>
                <a:lnTo>
                  <a:pt x="83430" y="10012"/>
                </a:lnTo>
                <a:lnTo>
                  <a:pt x="206908" y="10012"/>
                </a:lnTo>
                <a:lnTo>
                  <a:pt x="206908" y="20024"/>
                </a:lnTo>
                <a:lnTo>
                  <a:pt x="273652" y="20024"/>
                </a:lnTo>
                <a:lnTo>
                  <a:pt x="273652" y="26698"/>
                </a:lnTo>
                <a:lnTo>
                  <a:pt x="403804" y="26698"/>
                </a:lnTo>
                <a:lnTo>
                  <a:pt x="403804" y="60071"/>
                </a:lnTo>
                <a:lnTo>
                  <a:pt x="450525" y="60071"/>
                </a:lnTo>
                <a:lnTo>
                  <a:pt x="450525" y="80094"/>
                </a:lnTo>
                <a:lnTo>
                  <a:pt x="557316" y="80094"/>
                </a:lnTo>
                <a:lnTo>
                  <a:pt x="557316" y="83431"/>
                </a:lnTo>
                <a:lnTo>
                  <a:pt x="600700" y="83431"/>
                </a:lnTo>
                <a:lnTo>
                  <a:pt x="600700" y="116803"/>
                </a:lnTo>
                <a:lnTo>
                  <a:pt x="624061" y="116803"/>
                </a:lnTo>
                <a:lnTo>
                  <a:pt x="624061" y="153513"/>
                </a:lnTo>
                <a:lnTo>
                  <a:pt x="624061" y="153513"/>
                </a:lnTo>
                <a:lnTo>
                  <a:pt x="650759" y="153513"/>
                </a:lnTo>
                <a:lnTo>
                  <a:pt x="687468" y="153513"/>
                </a:lnTo>
                <a:lnTo>
                  <a:pt x="687468" y="176873"/>
                </a:lnTo>
                <a:lnTo>
                  <a:pt x="814283" y="176873"/>
                </a:lnTo>
                <a:lnTo>
                  <a:pt x="814283" y="213583"/>
                </a:lnTo>
                <a:lnTo>
                  <a:pt x="847655" y="213583"/>
                </a:lnTo>
                <a:lnTo>
                  <a:pt x="847655" y="236944"/>
                </a:lnTo>
                <a:lnTo>
                  <a:pt x="887702" y="236944"/>
                </a:lnTo>
                <a:lnTo>
                  <a:pt x="887702" y="256967"/>
                </a:lnTo>
                <a:lnTo>
                  <a:pt x="1014516" y="256967"/>
                </a:lnTo>
                <a:lnTo>
                  <a:pt x="1014516" y="287002"/>
                </a:lnTo>
                <a:lnTo>
                  <a:pt x="1044552" y="287002"/>
                </a:lnTo>
                <a:lnTo>
                  <a:pt x="1044552" y="317037"/>
                </a:lnTo>
                <a:lnTo>
                  <a:pt x="1067912" y="317037"/>
                </a:lnTo>
                <a:lnTo>
                  <a:pt x="1067912" y="343735"/>
                </a:lnTo>
                <a:lnTo>
                  <a:pt x="1221425" y="343735"/>
                </a:lnTo>
                <a:lnTo>
                  <a:pt x="1221425" y="353746"/>
                </a:lnTo>
                <a:lnTo>
                  <a:pt x="1261471" y="353746"/>
                </a:lnTo>
                <a:lnTo>
                  <a:pt x="1261471" y="400468"/>
                </a:lnTo>
                <a:lnTo>
                  <a:pt x="1324879" y="400468"/>
                </a:lnTo>
                <a:lnTo>
                  <a:pt x="1324879" y="437177"/>
                </a:lnTo>
                <a:lnTo>
                  <a:pt x="1424995" y="437177"/>
                </a:lnTo>
                <a:lnTo>
                  <a:pt x="1424995" y="473887"/>
                </a:lnTo>
                <a:lnTo>
                  <a:pt x="1451693" y="473887"/>
                </a:lnTo>
                <a:lnTo>
                  <a:pt x="1451693" y="513933"/>
                </a:lnTo>
                <a:lnTo>
                  <a:pt x="1658601" y="513933"/>
                </a:lnTo>
                <a:lnTo>
                  <a:pt x="1658601" y="540631"/>
                </a:lnTo>
                <a:lnTo>
                  <a:pt x="1685299" y="540631"/>
                </a:lnTo>
                <a:lnTo>
                  <a:pt x="1685299" y="577341"/>
                </a:lnTo>
                <a:lnTo>
                  <a:pt x="1708660" y="577341"/>
                </a:lnTo>
                <a:lnTo>
                  <a:pt x="1708660" y="594027"/>
                </a:lnTo>
                <a:lnTo>
                  <a:pt x="1858835" y="594027"/>
                </a:lnTo>
                <a:lnTo>
                  <a:pt x="1858835" y="614050"/>
                </a:lnTo>
                <a:lnTo>
                  <a:pt x="1888870" y="614050"/>
                </a:lnTo>
                <a:lnTo>
                  <a:pt x="1898881" y="624061"/>
                </a:lnTo>
                <a:lnTo>
                  <a:pt x="1925579" y="624061"/>
                </a:lnTo>
                <a:lnTo>
                  <a:pt x="1925579" y="650760"/>
                </a:lnTo>
                <a:lnTo>
                  <a:pt x="2029033" y="650760"/>
                </a:lnTo>
                <a:lnTo>
                  <a:pt x="2029033" y="667446"/>
                </a:lnTo>
                <a:lnTo>
                  <a:pt x="2085766" y="667446"/>
                </a:lnTo>
                <a:lnTo>
                  <a:pt x="2085766" y="694144"/>
                </a:lnTo>
                <a:lnTo>
                  <a:pt x="2179208" y="694144"/>
                </a:lnTo>
                <a:lnTo>
                  <a:pt x="2179208" y="717504"/>
                </a:lnTo>
                <a:lnTo>
                  <a:pt x="2296011" y="717504"/>
                </a:lnTo>
                <a:lnTo>
                  <a:pt x="2296011" y="744202"/>
                </a:lnTo>
                <a:lnTo>
                  <a:pt x="2329384" y="744202"/>
                </a:lnTo>
                <a:lnTo>
                  <a:pt x="2329384" y="787586"/>
                </a:lnTo>
                <a:lnTo>
                  <a:pt x="2366093" y="787586"/>
                </a:lnTo>
                <a:lnTo>
                  <a:pt x="2366093" y="807609"/>
                </a:lnTo>
                <a:lnTo>
                  <a:pt x="2482896" y="807609"/>
                </a:lnTo>
                <a:lnTo>
                  <a:pt x="2482896" y="820958"/>
                </a:lnTo>
                <a:lnTo>
                  <a:pt x="2676455" y="820958"/>
                </a:lnTo>
                <a:lnTo>
                  <a:pt x="2676455" y="847656"/>
                </a:lnTo>
                <a:lnTo>
                  <a:pt x="2876689" y="847656"/>
                </a:lnTo>
                <a:lnTo>
                  <a:pt x="2876689" y="891040"/>
                </a:lnTo>
                <a:lnTo>
                  <a:pt x="3147004" y="891040"/>
                </a:lnTo>
                <a:lnTo>
                  <a:pt x="3173702" y="917738"/>
                </a:lnTo>
                <a:lnTo>
                  <a:pt x="3283830" y="917738"/>
                </a:lnTo>
                <a:lnTo>
                  <a:pt x="3283830" y="984482"/>
                </a:lnTo>
                <a:lnTo>
                  <a:pt x="3350575" y="984482"/>
                </a:lnTo>
                <a:lnTo>
                  <a:pt x="3350575" y="1051227"/>
                </a:lnTo>
                <a:lnTo>
                  <a:pt x="3817787" y="1051227"/>
                </a:lnTo>
                <a:lnTo>
                  <a:pt x="3817787" y="1291507"/>
                </a:lnTo>
                <a:lnTo>
                  <a:pt x="4405138" y="1291507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1AEDB4B4-0EE5-4B88-9492-156B722B1A50}"/>
              </a:ext>
            </a:extLst>
          </p:cNvPr>
          <p:cNvSpPr/>
          <p:nvPr/>
        </p:nvSpPr>
        <p:spPr bwMode="auto">
          <a:xfrm>
            <a:off x="754213" y="2472885"/>
            <a:ext cx="4762222" cy="2249290"/>
          </a:xfrm>
          <a:custGeom>
            <a:avLst/>
            <a:gdLst>
              <a:gd name="connsiteX0" fmla="*/ 0 w 4762222"/>
              <a:gd name="connsiteY0" fmla="*/ 0 h 2249290"/>
              <a:gd name="connsiteX1" fmla="*/ 90105 w 4762222"/>
              <a:gd name="connsiteY1" fmla="*/ 0 h 2249290"/>
              <a:gd name="connsiteX2" fmla="*/ 90105 w 4762222"/>
              <a:gd name="connsiteY2" fmla="*/ 26697 h 2249290"/>
              <a:gd name="connsiteX3" fmla="*/ 160187 w 4762222"/>
              <a:gd name="connsiteY3" fmla="*/ 26697 h 2249290"/>
              <a:gd name="connsiteX4" fmla="*/ 160187 w 4762222"/>
              <a:gd name="connsiteY4" fmla="*/ 56733 h 2249290"/>
              <a:gd name="connsiteX5" fmla="*/ 183548 w 4762222"/>
              <a:gd name="connsiteY5" fmla="*/ 56733 h 2249290"/>
              <a:gd name="connsiteX6" fmla="*/ 183548 w 4762222"/>
              <a:gd name="connsiteY6" fmla="*/ 226931 h 2249290"/>
              <a:gd name="connsiteX7" fmla="*/ 200234 w 4762222"/>
              <a:gd name="connsiteY7" fmla="*/ 226931 h 2249290"/>
              <a:gd name="connsiteX8" fmla="*/ 200234 w 4762222"/>
              <a:gd name="connsiteY8" fmla="*/ 283664 h 2249290"/>
              <a:gd name="connsiteX9" fmla="*/ 220257 w 4762222"/>
              <a:gd name="connsiteY9" fmla="*/ 283664 h 2249290"/>
              <a:gd name="connsiteX10" fmla="*/ 220257 w 4762222"/>
              <a:gd name="connsiteY10" fmla="*/ 317036 h 2249290"/>
              <a:gd name="connsiteX11" fmla="*/ 263641 w 4762222"/>
              <a:gd name="connsiteY11" fmla="*/ 317036 h 2249290"/>
              <a:gd name="connsiteX12" fmla="*/ 263641 w 4762222"/>
              <a:gd name="connsiteY12" fmla="*/ 353746 h 2249290"/>
              <a:gd name="connsiteX13" fmla="*/ 323711 w 4762222"/>
              <a:gd name="connsiteY13" fmla="*/ 353746 h 2249290"/>
              <a:gd name="connsiteX14" fmla="*/ 323711 w 4762222"/>
              <a:gd name="connsiteY14" fmla="*/ 363757 h 2249290"/>
              <a:gd name="connsiteX15" fmla="*/ 347072 w 4762222"/>
              <a:gd name="connsiteY15" fmla="*/ 363757 h 2249290"/>
              <a:gd name="connsiteX16" fmla="*/ 347072 w 4762222"/>
              <a:gd name="connsiteY16" fmla="*/ 387118 h 2249290"/>
              <a:gd name="connsiteX17" fmla="*/ 380444 w 4762222"/>
              <a:gd name="connsiteY17" fmla="*/ 387118 h 2249290"/>
              <a:gd name="connsiteX18" fmla="*/ 380444 w 4762222"/>
              <a:gd name="connsiteY18" fmla="*/ 443851 h 2249290"/>
              <a:gd name="connsiteX19" fmla="*/ 400467 w 4762222"/>
              <a:gd name="connsiteY19" fmla="*/ 443851 h 2249290"/>
              <a:gd name="connsiteX20" fmla="*/ 400467 w 4762222"/>
              <a:gd name="connsiteY20" fmla="*/ 517270 h 2249290"/>
              <a:gd name="connsiteX21" fmla="*/ 423828 w 4762222"/>
              <a:gd name="connsiteY21" fmla="*/ 517270 h 2249290"/>
              <a:gd name="connsiteX22" fmla="*/ 423828 w 4762222"/>
              <a:gd name="connsiteY22" fmla="*/ 540630 h 2249290"/>
              <a:gd name="connsiteX23" fmla="*/ 437177 w 4762222"/>
              <a:gd name="connsiteY23" fmla="*/ 540630 h 2249290"/>
              <a:gd name="connsiteX24" fmla="*/ 437177 w 4762222"/>
              <a:gd name="connsiteY24" fmla="*/ 594026 h 2249290"/>
              <a:gd name="connsiteX25" fmla="*/ 520607 w 4762222"/>
              <a:gd name="connsiteY25" fmla="*/ 594026 h 2249290"/>
              <a:gd name="connsiteX26" fmla="*/ 523945 w 4762222"/>
              <a:gd name="connsiteY26" fmla="*/ 594026 h 2249290"/>
              <a:gd name="connsiteX27" fmla="*/ 567329 w 4762222"/>
              <a:gd name="connsiteY27" fmla="*/ 594026 h 2249290"/>
              <a:gd name="connsiteX28" fmla="*/ 567329 w 4762222"/>
              <a:gd name="connsiteY28" fmla="*/ 640747 h 2249290"/>
              <a:gd name="connsiteX29" fmla="*/ 600701 w 4762222"/>
              <a:gd name="connsiteY29" fmla="*/ 640747 h 2249290"/>
              <a:gd name="connsiteX30" fmla="*/ 600701 w 4762222"/>
              <a:gd name="connsiteY30" fmla="*/ 720841 h 2249290"/>
              <a:gd name="connsiteX31" fmla="*/ 614050 w 4762222"/>
              <a:gd name="connsiteY31" fmla="*/ 720841 h 2249290"/>
              <a:gd name="connsiteX32" fmla="*/ 614050 w 4762222"/>
              <a:gd name="connsiteY32" fmla="*/ 787585 h 2249290"/>
              <a:gd name="connsiteX33" fmla="*/ 647422 w 4762222"/>
              <a:gd name="connsiteY33" fmla="*/ 787585 h 2249290"/>
              <a:gd name="connsiteX34" fmla="*/ 647422 w 4762222"/>
              <a:gd name="connsiteY34" fmla="*/ 840981 h 2249290"/>
              <a:gd name="connsiteX35" fmla="*/ 724178 w 4762222"/>
              <a:gd name="connsiteY35" fmla="*/ 840981 h 2249290"/>
              <a:gd name="connsiteX36" fmla="*/ 724178 w 4762222"/>
              <a:gd name="connsiteY36" fmla="*/ 861004 h 2249290"/>
              <a:gd name="connsiteX37" fmla="*/ 807609 w 4762222"/>
              <a:gd name="connsiteY37" fmla="*/ 861004 h 2249290"/>
              <a:gd name="connsiteX38" fmla="*/ 807609 w 4762222"/>
              <a:gd name="connsiteY38" fmla="*/ 921074 h 2249290"/>
              <a:gd name="connsiteX39" fmla="*/ 827632 w 4762222"/>
              <a:gd name="connsiteY39" fmla="*/ 921074 h 2249290"/>
              <a:gd name="connsiteX40" fmla="*/ 827632 w 4762222"/>
              <a:gd name="connsiteY40" fmla="*/ 984481 h 2249290"/>
              <a:gd name="connsiteX41" fmla="*/ 867679 w 4762222"/>
              <a:gd name="connsiteY41" fmla="*/ 984481 h 2249290"/>
              <a:gd name="connsiteX42" fmla="*/ 867679 w 4762222"/>
              <a:gd name="connsiteY42" fmla="*/ 1017854 h 2249290"/>
              <a:gd name="connsiteX43" fmla="*/ 984482 w 4762222"/>
              <a:gd name="connsiteY43" fmla="*/ 1017854 h 2249290"/>
              <a:gd name="connsiteX44" fmla="*/ 984482 w 4762222"/>
              <a:gd name="connsiteY44" fmla="*/ 1054563 h 2249290"/>
              <a:gd name="connsiteX45" fmla="*/ 1024529 w 4762222"/>
              <a:gd name="connsiteY45" fmla="*/ 1054563 h 2249290"/>
              <a:gd name="connsiteX46" fmla="*/ 1024529 w 4762222"/>
              <a:gd name="connsiteY46" fmla="*/ 1124645 h 2249290"/>
              <a:gd name="connsiteX47" fmla="*/ 1047889 w 4762222"/>
              <a:gd name="connsiteY47" fmla="*/ 1124645 h 2249290"/>
              <a:gd name="connsiteX48" fmla="*/ 1047889 w 4762222"/>
              <a:gd name="connsiteY48" fmla="*/ 1204738 h 2249290"/>
              <a:gd name="connsiteX49" fmla="*/ 1061238 w 4762222"/>
              <a:gd name="connsiteY49" fmla="*/ 1204738 h 2249290"/>
              <a:gd name="connsiteX50" fmla="*/ 1061238 w 4762222"/>
              <a:gd name="connsiteY50" fmla="*/ 1258134 h 2249290"/>
              <a:gd name="connsiteX51" fmla="*/ 1171367 w 4762222"/>
              <a:gd name="connsiteY51" fmla="*/ 1258134 h 2249290"/>
              <a:gd name="connsiteX52" fmla="*/ 1171367 w 4762222"/>
              <a:gd name="connsiteY52" fmla="*/ 1281495 h 2249290"/>
              <a:gd name="connsiteX53" fmla="*/ 1208076 w 4762222"/>
              <a:gd name="connsiteY53" fmla="*/ 1281495 h 2249290"/>
              <a:gd name="connsiteX54" fmla="*/ 1208076 w 4762222"/>
              <a:gd name="connsiteY54" fmla="*/ 1348239 h 2249290"/>
              <a:gd name="connsiteX55" fmla="*/ 1231437 w 4762222"/>
              <a:gd name="connsiteY55" fmla="*/ 1348239 h 2249290"/>
              <a:gd name="connsiteX56" fmla="*/ 1231437 w 4762222"/>
              <a:gd name="connsiteY56" fmla="*/ 1401635 h 2249290"/>
              <a:gd name="connsiteX57" fmla="*/ 1251460 w 4762222"/>
              <a:gd name="connsiteY57" fmla="*/ 1401635 h 2249290"/>
              <a:gd name="connsiteX58" fmla="*/ 1251460 w 4762222"/>
              <a:gd name="connsiteY58" fmla="*/ 1455030 h 2249290"/>
              <a:gd name="connsiteX59" fmla="*/ 1274821 w 4762222"/>
              <a:gd name="connsiteY59" fmla="*/ 1455030 h 2249290"/>
              <a:gd name="connsiteX60" fmla="*/ 1274821 w 4762222"/>
              <a:gd name="connsiteY60" fmla="*/ 1455030 h 2249290"/>
              <a:gd name="connsiteX61" fmla="*/ 1274821 w 4762222"/>
              <a:gd name="connsiteY61" fmla="*/ 1491740 h 2249290"/>
              <a:gd name="connsiteX62" fmla="*/ 1445019 w 4762222"/>
              <a:gd name="connsiteY62" fmla="*/ 1491740 h 2249290"/>
              <a:gd name="connsiteX63" fmla="*/ 1445019 w 4762222"/>
              <a:gd name="connsiteY63" fmla="*/ 1488403 h 2249290"/>
              <a:gd name="connsiteX64" fmla="*/ 1471717 w 4762222"/>
              <a:gd name="connsiteY64" fmla="*/ 1488403 h 2249290"/>
              <a:gd name="connsiteX65" fmla="*/ 1471717 w 4762222"/>
              <a:gd name="connsiteY65" fmla="*/ 1555147 h 2249290"/>
              <a:gd name="connsiteX66" fmla="*/ 1555148 w 4762222"/>
              <a:gd name="connsiteY66" fmla="*/ 1555147 h 2249290"/>
              <a:gd name="connsiteX67" fmla="*/ 1565160 w 4762222"/>
              <a:gd name="connsiteY67" fmla="*/ 1565159 h 2249290"/>
              <a:gd name="connsiteX68" fmla="*/ 1598532 w 4762222"/>
              <a:gd name="connsiteY68" fmla="*/ 1565159 h 2249290"/>
              <a:gd name="connsiteX69" fmla="*/ 1598532 w 4762222"/>
              <a:gd name="connsiteY69" fmla="*/ 1581845 h 2249290"/>
              <a:gd name="connsiteX70" fmla="*/ 1648590 w 4762222"/>
              <a:gd name="connsiteY70" fmla="*/ 1581845 h 2249290"/>
              <a:gd name="connsiteX71" fmla="*/ 1648590 w 4762222"/>
              <a:gd name="connsiteY71" fmla="*/ 1611880 h 2249290"/>
              <a:gd name="connsiteX72" fmla="*/ 1778742 w 4762222"/>
              <a:gd name="connsiteY72" fmla="*/ 1611880 h 2249290"/>
              <a:gd name="connsiteX73" fmla="*/ 1778742 w 4762222"/>
              <a:gd name="connsiteY73" fmla="*/ 1611880 h 2249290"/>
              <a:gd name="connsiteX74" fmla="*/ 1802103 w 4762222"/>
              <a:gd name="connsiteY74" fmla="*/ 1635241 h 2249290"/>
              <a:gd name="connsiteX75" fmla="*/ 1825463 w 4762222"/>
              <a:gd name="connsiteY75" fmla="*/ 1658601 h 2249290"/>
              <a:gd name="connsiteX76" fmla="*/ 1865510 w 4762222"/>
              <a:gd name="connsiteY76" fmla="*/ 1658601 h 2249290"/>
              <a:gd name="connsiteX77" fmla="*/ 1865510 w 4762222"/>
              <a:gd name="connsiteY77" fmla="*/ 1701985 h 2249290"/>
              <a:gd name="connsiteX78" fmla="*/ 1935591 w 4762222"/>
              <a:gd name="connsiteY78" fmla="*/ 1701985 h 2249290"/>
              <a:gd name="connsiteX79" fmla="*/ 1935591 w 4762222"/>
              <a:gd name="connsiteY79" fmla="*/ 1718671 h 2249290"/>
              <a:gd name="connsiteX80" fmla="*/ 2075755 w 4762222"/>
              <a:gd name="connsiteY80" fmla="*/ 1718671 h 2249290"/>
              <a:gd name="connsiteX81" fmla="*/ 2075755 w 4762222"/>
              <a:gd name="connsiteY81" fmla="*/ 1755381 h 2249290"/>
              <a:gd name="connsiteX82" fmla="*/ 2115802 w 4762222"/>
              <a:gd name="connsiteY82" fmla="*/ 1755381 h 2249290"/>
              <a:gd name="connsiteX83" fmla="*/ 2115802 w 4762222"/>
              <a:gd name="connsiteY83" fmla="*/ 1782079 h 2249290"/>
              <a:gd name="connsiteX84" fmla="*/ 2306023 w 4762222"/>
              <a:gd name="connsiteY84" fmla="*/ 1782079 h 2249290"/>
              <a:gd name="connsiteX85" fmla="*/ 2306023 w 4762222"/>
              <a:gd name="connsiteY85" fmla="*/ 1805439 h 2249290"/>
              <a:gd name="connsiteX86" fmla="*/ 2539629 w 4762222"/>
              <a:gd name="connsiteY86" fmla="*/ 1805439 h 2249290"/>
              <a:gd name="connsiteX87" fmla="*/ 2539629 w 4762222"/>
              <a:gd name="connsiteY87" fmla="*/ 1842149 h 2249290"/>
              <a:gd name="connsiteX88" fmla="*/ 2920073 w 4762222"/>
              <a:gd name="connsiteY88" fmla="*/ 1842149 h 2249290"/>
              <a:gd name="connsiteX89" fmla="*/ 2920073 w 4762222"/>
              <a:gd name="connsiteY89" fmla="*/ 1895544 h 2249290"/>
              <a:gd name="connsiteX90" fmla="*/ 3253796 w 4762222"/>
              <a:gd name="connsiteY90" fmla="*/ 1895544 h 2249290"/>
              <a:gd name="connsiteX91" fmla="*/ 3253796 w 4762222"/>
              <a:gd name="connsiteY91" fmla="*/ 1962289 h 2249290"/>
              <a:gd name="connsiteX92" fmla="*/ 3801101 w 4762222"/>
              <a:gd name="connsiteY92" fmla="*/ 1962289 h 2249290"/>
              <a:gd name="connsiteX93" fmla="*/ 3801101 w 4762222"/>
              <a:gd name="connsiteY93" fmla="*/ 2249290 h 2249290"/>
              <a:gd name="connsiteX94" fmla="*/ 4762222 w 4762222"/>
              <a:gd name="connsiteY94" fmla="*/ 2249290 h 224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4762222" h="2249290">
                <a:moveTo>
                  <a:pt x="0" y="0"/>
                </a:moveTo>
                <a:lnTo>
                  <a:pt x="90105" y="0"/>
                </a:lnTo>
                <a:lnTo>
                  <a:pt x="90105" y="26697"/>
                </a:lnTo>
                <a:lnTo>
                  <a:pt x="160187" y="26697"/>
                </a:lnTo>
                <a:lnTo>
                  <a:pt x="160187" y="56733"/>
                </a:lnTo>
                <a:lnTo>
                  <a:pt x="183548" y="56733"/>
                </a:lnTo>
                <a:lnTo>
                  <a:pt x="183548" y="226931"/>
                </a:lnTo>
                <a:lnTo>
                  <a:pt x="200234" y="226931"/>
                </a:lnTo>
                <a:lnTo>
                  <a:pt x="200234" y="283664"/>
                </a:lnTo>
                <a:lnTo>
                  <a:pt x="220257" y="283664"/>
                </a:lnTo>
                <a:lnTo>
                  <a:pt x="220257" y="317036"/>
                </a:lnTo>
                <a:lnTo>
                  <a:pt x="263641" y="317036"/>
                </a:lnTo>
                <a:lnTo>
                  <a:pt x="263641" y="353746"/>
                </a:lnTo>
                <a:lnTo>
                  <a:pt x="323711" y="353746"/>
                </a:lnTo>
                <a:lnTo>
                  <a:pt x="323711" y="363757"/>
                </a:lnTo>
                <a:lnTo>
                  <a:pt x="347072" y="363757"/>
                </a:lnTo>
                <a:lnTo>
                  <a:pt x="347072" y="387118"/>
                </a:lnTo>
                <a:lnTo>
                  <a:pt x="380444" y="387118"/>
                </a:lnTo>
                <a:lnTo>
                  <a:pt x="380444" y="443851"/>
                </a:lnTo>
                <a:lnTo>
                  <a:pt x="400467" y="443851"/>
                </a:lnTo>
                <a:lnTo>
                  <a:pt x="400467" y="517270"/>
                </a:lnTo>
                <a:lnTo>
                  <a:pt x="423828" y="517270"/>
                </a:lnTo>
                <a:lnTo>
                  <a:pt x="423828" y="540630"/>
                </a:lnTo>
                <a:lnTo>
                  <a:pt x="437177" y="540630"/>
                </a:lnTo>
                <a:lnTo>
                  <a:pt x="437177" y="594026"/>
                </a:lnTo>
                <a:lnTo>
                  <a:pt x="520607" y="594026"/>
                </a:lnTo>
                <a:lnTo>
                  <a:pt x="523945" y="594026"/>
                </a:lnTo>
                <a:lnTo>
                  <a:pt x="567329" y="594026"/>
                </a:lnTo>
                <a:lnTo>
                  <a:pt x="567329" y="640747"/>
                </a:lnTo>
                <a:lnTo>
                  <a:pt x="600701" y="640747"/>
                </a:lnTo>
                <a:lnTo>
                  <a:pt x="600701" y="720841"/>
                </a:lnTo>
                <a:lnTo>
                  <a:pt x="614050" y="720841"/>
                </a:lnTo>
                <a:lnTo>
                  <a:pt x="614050" y="787585"/>
                </a:lnTo>
                <a:lnTo>
                  <a:pt x="647422" y="787585"/>
                </a:lnTo>
                <a:lnTo>
                  <a:pt x="647422" y="840981"/>
                </a:lnTo>
                <a:lnTo>
                  <a:pt x="724178" y="840981"/>
                </a:lnTo>
                <a:lnTo>
                  <a:pt x="724178" y="861004"/>
                </a:lnTo>
                <a:lnTo>
                  <a:pt x="807609" y="861004"/>
                </a:lnTo>
                <a:lnTo>
                  <a:pt x="807609" y="921074"/>
                </a:lnTo>
                <a:lnTo>
                  <a:pt x="827632" y="921074"/>
                </a:lnTo>
                <a:lnTo>
                  <a:pt x="827632" y="984481"/>
                </a:lnTo>
                <a:lnTo>
                  <a:pt x="867679" y="984481"/>
                </a:lnTo>
                <a:lnTo>
                  <a:pt x="867679" y="1017854"/>
                </a:lnTo>
                <a:lnTo>
                  <a:pt x="984482" y="1017854"/>
                </a:lnTo>
                <a:lnTo>
                  <a:pt x="984482" y="1054563"/>
                </a:lnTo>
                <a:lnTo>
                  <a:pt x="1024529" y="1054563"/>
                </a:lnTo>
                <a:lnTo>
                  <a:pt x="1024529" y="1124645"/>
                </a:lnTo>
                <a:lnTo>
                  <a:pt x="1047889" y="1124645"/>
                </a:lnTo>
                <a:lnTo>
                  <a:pt x="1047889" y="1204738"/>
                </a:lnTo>
                <a:lnTo>
                  <a:pt x="1061238" y="1204738"/>
                </a:lnTo>
                <a:lnTo>
                  <a:pt x="1061238" y="1258134"/>
                </a:lnTo>
                <a:lnTo>
                  <a:pt x="1171367" y="1258134"/>
                </a:lnTo>
                <a:lnTo>
                  <a:pt x="1171367" y="1281495"/>
                </a:lnTo>
                <a:lnTo>
                  <a:pt x="1208076" y="1281495"/>
                </a:lnTo>
                <a:lnTo>
                  <a:pt x="1208076" y="1348239"/>
                </a:lnTo>
                <a:lnTo>
                  <a:pt x="1231437" y="1348239"/>
                </a:lnTo>
                <a:lnTo>
                  <a:pt x="1231437" y="1401635"/>
                </a:lnTo>
                <a:lnTo>
                  <a:pt x="1251460" y="1401635"/>
                </a:lnTo>
                <a:lnTo>
                  <a:pt x="1251460" y="1455030"/>
                </a:lnTo>
                <a:lnTo>
                  <a:pt x="1274821" y="1455030"/>
                </a:lnTo>
                <a:lnTo>
                  <a:pt x="1274821" y="1455030"/>
                </a:lnTo>
                <a:lnTo>
                  <a:pt x="1274821" y="1491740"/>
                </a:lnTo>
                <a:lnTo>
                  <a:pt x="1445019" y="1491740"/>
                </a:lnTo>
                <a:lnTo>
                  <a:pt x="1445019" y="1488403"/>
                </a:lnTo>
                <a:lnTo>
                  <a:pt x="1471717" y="1488403"/>
                </a:lnTo>
                <a:lnTo>
                  <a:pt x="1471717" y="1555147"/>
                </a:lnTo>
                <a:lnTo>
                  <a:pt x="1555148" y="1555147"/>
                </a:lnTo>
                <a:lnTo>
                  <a:pt x="1565160" y="1565159"/>
                </a:lnTo>
                <a:lnTo>
                  <a:pt x="1598532" y="1565159"/>
                </a:lnTo>
                <a:lnTo>
                  <a:pt x="1598532" y="1581845"/>
                </a:lnTo>
                <a:lnTo>
                  <a:pt x="1648590" y="1581845"/>
                </a:lnTo>
                <a:lnTo>
                  <a:pt x="1648590" y="1611880"/>
                </a:lnTo>
                <a:lnTo>
                  <a:pt x="1778742" y="1611880"/>
                </a:lnTo>
                <a:lnTo>
                  <a:pt x="1778742" y="1611880"/>
                </a:lnTo>
                <a:lnTo>
                  <a:pt x="1802103" y="1635241"/>
                </a:lnTo>
                <a:lnTo>
                  <a:pt x="1825463" y="1658601"/>
                </a:lnTo>
                <a:lnTo>
                  <a:pt x="1865510" y="1658601"/>
                </a:lnTo>
                <a:lnTo>
                  <a:pt x="1865510" y="1701985"/>
                </a:lnTo>
                <a:lnTo>
                  <a:pt x="1935591" y="1701985"/>
                </a:lnTo>
                <a:lnTo>
                  <a:pt x="1935591" y="1718671"/>
                </a:lnTo>
                <a:lnTo>
                  <a:pt x="2075755" y="1718671"/>
                </a:lnTo>
                <a:lnTo>
                  <a:pt x="2075755" y="1755381"/>
                </a:lnTo>
                <a:lnTo>
                  <a:pt x="2115802" y="1755381"/>
                </a:lnTo>
                <a:lnTo>
                  <a:pt x="2115802" y="1782079"/>
                </a:lnTo>
                <a:lnTo>
                  <a:pt x="2306023" y="1782079"/>
                </a:lnTo>
                <a:lnTo>
                  <a:pt x="2306023" y="1805439"/>
                </a:lnTo>
                <a:lnTo>
                  <a:pt x="2539629" y="1805439"/>
                </a:lnTo>
                <a:lnTo>
                  <a:pt x="2539629" y="1842149"/>
                </a:lnTo>
                <a:lnTo>
                  <a:pt x="2920073" y="1842149"/>
                </a:lnTo>
                <a:lnTo>
                  <a:pt x="2920073" y="1895544"/>
                </a:lnTo>
                <a:lnTo>
                  <a:pt x="3253796" y="1895544"/>
                </a:lnTo>
                <a:lnTo>
                  <a:pt x="3253796" y="1962289"/>
                </a:lnTo>
                <a:lnTo>
                  <a:pt x="3801101" y="1962289"/>
                </a:lnTo>
                <a:lnTo>
                  <a:pt x="3801101" y="2249290"/>
                </a:lnTo>
                <a:lnTo>
                  <a:pt x="4762222" y="2249290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029DAC8C-3501-43ED-B32A-EAE4066BEB14}"/>
              </a:ext>
            </a:extLst>
          </p:cNvPr>
          <p:cNvSpPr txBox="1"/>
          <p:nvPr/>
        </p:nvSpPr>
        <p:spPr bwMode="auto">
          <a:xfrm>
            <a:off x="480291" y="2330566"/>
            <a:ext cx="238893" cy="24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86B544-743C-443D-AE0E-25F41CF2A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DESTINY-Breast03</a:t>
            </a:r>
            <a:r>
              <a:rPr lang="el-GR" dirty="0"/>
              <a:t>: Επιβίωση ελεύθερης υποτροπής νόσου- Συνολική επιβίωση</a:t>
            </a:r>
            <a:endParaRPr lang="en-US" dirty="0"/>
          </a:p>
        </p:txBody>
      </p:sp>
      <p:sp>
        <p:nvSpPr>
          <p:cNvPr id="10" name="Text Box 15">
            <a:extLst>
              <a:ext uri="{FF2B5EF4-FFF2-40B4-BE49-F238E27FC236}">
                <a16:creationId xmlns="" xmlns:a16="http://schemas.microsoft.com/office/drawing/2014/main" id="{3AB4713B-7181-274E-9AEE-D0FEA8A3A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73" y="6378186"/>
            <a:ext cx="11125902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Cortes. ESMO 2021. Abstr LBA1. Reproduced with permission.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Table 6">
            <a:extLst>
              <a:ext uri="{FF2B5EF4-FFF2-40B4-BE49-F238E27FC236}">
                <a16:creationId xmlns="" xmlns:a16="http://schemas.microsoft.com/office/drawing/2014/main" id="{36D3B973-A25C-8E4B-AD99-627DBA2BC331}"/>
              </a:ext>
            </a:extLst>
          </p:cNvPr>
          <p:cNvGraphicFramePr>
            <a:graphicFrameLocks noGrp="1"/>
          </p:cNvGraphicFramePr>
          <p:nvPr/>
        </p:nvGraphicFramePr>
        <p:xfrm>
          <a:off x="1842630" y="1790507"/>
          <a:ext cx="4152506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832">
                  <a:extLst>
                    <a:ext uri="{9D8B030D-6E8A-4147-A177-3AD203B41FA5}">
                      <a16:colId xmlns="" xmlns:a16="http://schemas.microsoft.com/office/drawing/2014/main" val="3510386329"/>
                    </a:ext>
                  </a:extLst>
                </a:gridCol>
                <a:gridCol w="1224480">
                  <a:extLst>
                    <a:ext uri="{9D8B030D-6E8A-4147-A177-3AD203B41FA5}">
                      <a16:colId xmlns="" xmlns:a16="http://schemas.microsoft.com/office/drawing/2014/main" val="2706841105"/>
                    </a:ext>
                  </a:extLst>
                </a:gridCol>
                <a:gridCol w="1175194">
                  <a:extLst>
                    <a:ext uri="{9D8B030D-6E8A-4147-A177-3AD203B41FA5}">
                      <a16:colId xmlns="" xmlns:a16="http://schemas.microsoft.com/office/drawing/2014/main" val="20418462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T-DXd </a:t>
                      </a:r>
                      <a:br>
                        <a:rPr lang="en-S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SG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 = 261)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8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T-DM1</a:t>
                      </a:r>
                      <a:br>
                        <a:rPr lang="en-SG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SG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 = 263)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2568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SG" sz="12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PFS, mo (95% CI)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25.1 (22.1-NE)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7.2 (6.8-8.3)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32491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2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12-mo PFS, % (95% CI)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76.3 (70.4-81.2)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34.9 (28.8-41.2)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6034568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CDFD550-CD11-404D-AEE6-0437FD9B2345}"/>
              </a:ext>
            </a:extLst>
          </p:cNvPr>
          <p:cNvSpPr txBox="1"/>
          <p:nvPr/>
        </p:nvSpPr>
        <p:spPr bwMode="auto">
          <a:xfrm>
            <a:off x="1321329" y="1482678"/>
            <a:ext cx="3869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PFS by Investigator Assessment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3A6D0C4-015E-114C-B954-E57195AE3ACF}"/>
              </a:ext>
            </a:extLst>
          </p:cNvPr>
          <p:cNvSpPr txBox="1"/>
          <p:nvPr/>
        </p:nvSpPr>
        <p:spPr bwMode="auto">
          <a:xfrm>
            <a:off x="6970735" y="1484090"/>
            <a:ext cx="22796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OS (Early Data)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5476F09-FD71-3647-A20C-3C124801D451}"/>
              </a:ext>
            </a:extLst>
          </p:cNvPr>
          <p:cNvSpPr txBox="1"/>
          <p:nvPr/>
        </p:nvSpPr>
        <p:spPr bwMode="auto">
          <a:xfrm>
            <a:off x="6746291" y="4462942"/>
            <a:ext cx="43192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HR 0.56 (95% CI: 0.36-0.86);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= .007172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(did not cross prespecified boundary of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&lt;.000265)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CCC1C7B2-3D11-6545-B526-20DED8225723}"/>
              </a:ext>
            </a:extLst>
          </p:cNvPr>
          <p:cNvSpPr txBox="1">
            <a:spLocks/>
          </p:cNvSpPr>
          <p:nvPr/>
        </p:nvSpPr>
        <p:spPr bwMode="auto">
          <a:xfrm>
            <a:off x="604675" y="5806230"/>
            <a:ext cx="10756373" cy="49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PFS benefit with T-DXd consistent across key subgroups, including those defined by HR status,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prior pertuzumab, visceral disease, brain metastases, and number of prior lines of therapy</a:t>
            </a:r>
            <a:endParaRPr kumimoji="0" lang="en-US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99" name="Group 298">
            <a:extLst>
              <a:ext uri="{FF2B5EF4-FFF2-40B4-BE49-F238E27FC236}">
                <a16:creationId xmlns="" xmlns:a16="http://schemas.microsoft.com/office/drawing/2014/main" id="{B81D0A3A-DF79-4C80-9A14-FBB27AA2C533}"/>
              </a:ext>
            </a:extLst>
          </p:cNvPr>
          <p:cNvGrpSpPr/>
          <p:nvPr/>
        </p:nvGrpSpPr>
        <p:grpSpPr>
          <a:xfrm>
            <a:off x="747539" y="2421118"/>
            <a:ext cx="4399885" cy="1394441"/>
            <a:chOff x="747539" y="2421118"/>
            <a:chExt cx="4399885" cy="1394441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="" xmlns:a16="http://schemas.microsoft.com/office/drawing/2014/main" id="{A1005BF6-E804-4292-8A6C-BDC41633E4C0}"/>
                </a:ext>
              </a:extLst>
            </p:cNvPr>
            <p:cNvCxnSpPr/>
            <p:nvPr/>
          </p:nvCxnSpPr>
          <p:spPr bwMode="auto">
            <a:xfrm>
              <a:off x="926560" y="2421404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>
              <a:extLst>
                <a:ext uri="{FF2B5EF4-FFF2-40B4-BE49-F238E27FC236}">
                  <a16:creationId xmlns="" xmlns:a16="http://schemas.microsoft.com/office/drawing/2014/main" id="{A36C6345-07FD-4220-935B-807B5DEB5085}"/>
                </a:ext>
              </a:extLst>
            </p:cNvPr>
            <p:cNvCxnSpPr/>
            <p:nvPr/>
          </p:nvCxnSpPr>
          <p:spPr bwMode="auto">
            <a:xfrm>
              <a:off x="1138181" y="2458930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>
              <a:extLst>
                <a:ext uri="{FF2B5EF4-FFF2-40B4-BE49-F238E27FC236}">
                  <a16:creationId xmlns="" xmlns:a16="http://schemas.microsoft.com/office/drawing/2014/main" id="{F3D95259-7EE7-43F3-AF74-126FE62DCB6D}"/>
                </a:ext>
              </a:extLst>
            </p:cNvPr>
            <p:cNvCxnSpPr/>
            <p:nvPr/>
          </p:nvCxnSpPr>
          <p:spPr bwMode="auto">
            <a:xfrm>
              <a:off x="1174433" y="2480160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>
              <a:extLst>
                <a:ext uri="{FF2B5EF4-FFF2-40B4-BE49-F238E27FC236}">
                  <a16:creationId xmlns="" xmlns:a16="http://schemas.microsoft.com/office/drawing/2014/main" id="{3549DF03-78B2-4F11-97DA-2AAE6E0C7393}"/>
                </a:ext>
              </a:extLst>
            </p:cNvPr>
            <p:cNvCxnSpPr/>
            <p:nvPr/>
          </p:nvCxnSpPr>
          <p:spPr bwMode="auto">
            <a:xfrm>
              <a:off x="1338511" y="251829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>
              <a:extLst>
                <a:ext uri="{FF2B5EF4-FFF2-40B4-BE49-F238E27FC236}">
                  <a16:creationId xmlns="" xmlns:a16="http://schemas.microsoft.com/office/drawing/2014/main" id="{C00826A4-8817-41F4-92A1-E5DCB0074500}"/>
                </a:ext>
              </a:extLst>
            </p:cNvPr>
            <p:cNvCxnSpPr/>
            <p:nvPr/>
          </p:nvCxnSpPr>
          <p:spPr bwMode="auto">
            <a:xfrm>
              <a:off x="1541168" y="2603189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>
              <a:extLst>
                <a:ext uri="{FF2B5EF4-FFF2-40B4-BE49-F238E27FC236}">
                  <a16:creationId xmlns="" xmlns:a16="http://schemas.microsoft.com/office/drawing/2014/main" id="{423507F4-9F0C-4C52-8B08-4C9FB407D0D4}"/>
                </a:ext>
              </a:extLst>
            </p:cNvPr>
            <p:cNvCxnSpPr/>
            <p:nvPr/>
          </p:nvCxnSpPr>
          <p:spPr bwMode="auto">
            <a:xfrm>
              <a:off x="1409174" y="2590085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>
              <a:extLst>
                <a:ext uri="{FF2B5EF4-FFF2-40B4-BE49-F238E27FC236}">
                  <a16:creationId xmlns="" xmlns:a16="http://schemas.microsoft.com/office/drawing/2014/main" id="{D263F410-9B68-4A53-A882-74AF3BC075AD}"/>
                </a:ext>
              </a:extLst>
            </p:cNvPr>
            <p:cNvCxnSpPr/>
            <p:nvPr/>
          </p:nvCxnSpPr>
          <p:spPr bwMode="auto">
            <a:xfrm>
              <a:off x="1361610" y="253125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>
              <a:extLst>
                <a:ext uri="{FF2B5EF4-FFF2-40B4-BE49-F238E27FC236}">
                  <a16:creationId xmlns="" xmlns:a16="http://schemas.microsoft.com/office/drawing/2014/main" id="{90D80DB5-D9A2-40B9-9BEE-5E89F7A4AD34}"/>
                </a:ext>
              </a:extLst>
            </p:cNvPr>
            <p:cNvCxnSpPr/>
            <p:nvPr/>
          </p:nvCxnSpPr>
          <p:spPr bwMode="auto">
            <a:xfrm>
              <a:off x="1612569" y="265973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>
              <a:extLst>
                <a:ext uri="{FF2B5EF4-FFF2-40B4-BE49-F238E27FC236}">
                  <a16:creationId xmlns="" xmlns:a16="http://schemas.microsoft.com/office/drawing/2014/main" id="{AB7A489E-54C9-41FF-8DEF-03B3193641EB}"/>
                </a:ext>
              </a:extLst>
            </p:cNvPr>
            <p:cNvCxnSpPr/>
            <p:nvPr/>
          </p:nvCxnSpPr>
          <p:spPr bwMode="auto">
            <a:xfrm>
              <a:off x="1564912" y="2626473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>
              <a:extLst>
                <a:ext uri="{FF2B5EF4-FFF2-40B4-BE49-F238E27FC236}">
                  <a16:creationId xmlns="" xmlns:a16="http://schemas.microsoft.com/office/drawing/2014/main" id="{A105384E-2D16-4969-83AD-F19709CD4A68}"/>
                </a:ext>
              </a:extLst>
            </p:cNvPr>
            <p:cNvCxnSpPr/>
            <p:nvPr/>
          </p:nvCxnSpPr>
          <p:spPr bwMode="auto">
            <a:xfrm>
              <a:off x="1660563" y="2676931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>
              <a:extLst>
                <a:ext uri="{FF2B5EF4-FFF2-40B4-BE49-F238E27FC236}">
                  <a16:creationId xmlns="" xmlns:a16="http://schemas.microsoft.com/office/drawing/2014/main" id="{8CBE9B8D-DE12-44AE-9F52-8042FE394020}"/>
                </a:ext>
              </a:extLst>
            </p:cNvPr>
            <p:cNvCxnSpPr/>
            <p:nvPr/>
          </p:nvCxnSpPr>
          <p:spPr bwMode="auto">
            <a:xfrm>
              <a:off x="1845153" y="2768973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>
              <a:extLst>
                <a:ext uri="{FF2B5EF4-FFF2-40B4-BE49-F238E27FC236}">
                  <a16:creationId xmlns="" xmlns:a16="http://schemas.microsoft.com/office/drawing/2014/main" id="{5F4FF239-D1F3-42C3-94B8-1F202F719E5E}"/>
                </a:ext>
              </a:extLst>
            </p:cNvPr>
            <p:cNvCxnSpPr/>
            <p:nvPr/>
          </p:nvCxnSpPr>
          <p:spPr bwMode="auto">
            <a:xfrm>
              <a:off x="1790033" y="272153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>
              <a:extLst>
                <a:ext uri="{FF2B5EF4-FFF2-40B4-BE49-F238E27FC236}">
                  <a16:creationId xmlns="" xmlns:a16="http://schemas.microsoft.com/office/drawing/2014/main" id="{02AC6D94-E57B-4163-B108-179474F1BAB4}"/>
                </a:ext>
              </a:extLst>
            </p:cNvPr>
            <p:cNvCxnSpPr/>
            <p:nvPr/>
          </p:nvCxnSpPr>
          <p:spPr bwMode="auto">
            <a:xfrm>
              <a:off x="1761263" y="2709458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>
              <a:extLst>
                <a:ext uri="{FF2B5EF4-FFF2-40B4-BE49-F238E27FC236}">
                  <a16:creationId xmlns="" xmlns:a16="http://schemas.microsoft.com/office/drawing/2014/main" id="{678BE259-B8BE-420C-A6E2-0004B5C03B58}"/>
                </a:ext>
              </a:extLst>
            </p:cNvPr>
            <p:cNvCxnSpPr/>
            <p:nvPr/>
          </p:nvCxnSpPr>
          <p:spPr bwMode="auto">
            <a:xfrm>
              <a:off x="2008337" y="2818393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>
              <a:extLst>
                <a:ext uri="{FF2B5EF4-FFF2-40B4-BE49-F238E27FC236}">
                  <a16:creationId xmlns="" xmlns:a16="http://schemas.microsoft.com/office/drawing/2014/main" id="{ADB230E1-3D05-4904-9D59-19BBE7A4097C}"/>
                </a:ext>
              </a:extLst>
            </p:cNvPr>
            <p:cNvCxnSpPr/>
            <p:nvPr/>
          </p:nvCxnSpPr>
          <p:spPr bwMode="auto">
            <a:xfrm>
              <a:off x="2043915" y="2836264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>
              <a:extLst>
                <a:ext uri="{FF2B5EF4-FFF2-40B4-BE49-F238E27FC236}">
                  <a16:creationId xmlns="" xmlns:a16="http://schemas.microsoft.com/office/drawing/2014/main" id="{0C46402E-597F-4371-A93C-AB876D596C03}"/>
                </a:ext>
              </a:extLst>
            </p:cNvPr>
            <p:cNvCxnSpPr/>
            <p:nvPr/>
          </p:nvCxnSpPr>
          <p:spPr bwMode="auto">
            <a:xfrm>
              <a:off x="2088427" y="2848069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>
              <a:extLst>
                <a:ext uri="{FF2B5EF4-FFF2-40B4-BE49-F238E27FC236}">
                  <a16:creationId xmlns="" xmlns:a16="http://schemas.microsoft.com/office/drawing/2014/main" id="{9F74EB12-B589-419A-BB0C-0B801A874F6E}"/>
                </a:ext>
              </a:extLst>
            </p:cNvPr>
            <p:cNvCxnSpPr/>
            <p:nvPr/>
          </p:nvCxnSpPr>
          <p:spPr bwMode="auto">
            <a:xfrm>
              <a:off x="2187338" y="2883994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>
              <a:extLst>
                <a:ext uri="{FF2B5EF4-FFF2-40B4-BE49-F238E27FC236}">
                  <a16:creationId xmlns="" xmlns:a16="http://schemas.microsoft.com/office/drawing/2014/main" id="{5E0263BF-ED93-46DE-A6BD-F53EE248C477}"/>
                </a:ext>
              </a:extLst>
            </p:cNvPr>
            <p:cNvCxnSpPr/>
            <p:nvPr/>
          </p:nvCxnSpPr>
          <p:spPr bwMode="auto">
            <a:xfrm>
              <a:off x="2099487" y="2848069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Straight Connector 172">
              <a:extLst>
                <a:ext uri="{FF2B5EF4-FFF2-40B4-BE49-F238E27FC236}">
                  <a16:creationId xmlns="" xmlns:a16="http://schemas.microsoft.com/office/drawing/2014/main" id="{6CB9142C-666E-4299-8DBF-8A4E66659EA0}"/>
                </a:ext>
              </a:extLst>
            </p:cNvPr>
            <p:cNvCxnSpPr/>
            <p:nvPr/>
          </p:nvCxnSpPr>
          <p:spPr bwMode="auto">
            <a:xfrm>
              <a:off x="2205381" y="2929831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>
              <a:extLst>
                <a:ext uri="{FF2B5EF4-FFF2-40B4-BE49-F238E27FC236}">
                  <a16:creationId xmlns="" xmlns:a16="http://schemas.microsoft.com/office/drawing/2014/main" id="{D884FCB4-6A5B-4003-B236-07BC6BAC985F}"/>
                </a:ext>
              </a:extLst>
            </p:cNvPr>
            <p:cNvCxnSpPr/>
            <p:nvPr/>
          </p:nvCxnSpPr>
          <p:spPr bwMode="auto">
            <a:xfrm>
              <a:off x="2249831" y="2934098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>
              <a:extLst>
                <a:ext uri="{FF2B5EF4-FFF2-40B4-BE49-F238E27FC236}">
                  <a16:creationId xmlns="" xmlns:a16="http://schemas.microsoft.com/office/drawing/2014/main" id="{ED4DAD19-A292-45D1-A4B7-AE3860F79770}"/>
                </a:ext>
              </a:extLst>
            </p:cNvPr>
            <p:cNvCxnSpPr/>
            <p:nvPr/>
          </p:nvCxnSpPr>
          <p:spPr bwMode="auto">
            <a:xfrm>
              <a:off x="2243157" y="293316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>
              <a:extLst>
                <a:ext uri="{FF2B5EF4-FFF2-40B4-BE49-F238E27FC236}">
                  <a16:creationId xmlns="" xmlns:a16="http://schemas.microsoft.com/office/drawing/2014/main" id="{9994E2EE-1290-44DE-9CD1-D95E57A72574}"/>
                </a:ext>
              </a:extLst>
            </p:cNvPr>
            <p:cNvCxnSpPr/>
            <p:nvPr/>
          </p:nvCxnSpPr>
          <p:spPr bwMode="auto">
            <a:xfrm>
              <a:off x="2410713" y="295493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BDFB260E-0F47-40ED-943F-493B41320712}"/>
                </a:ext>
              </a:extLst>
            </p:cNvPr>
            <p:cNvCxnSpPr/>
            <p:nvPr/>
          </p:nvCxnSpPr>
          <p:spPr bwMode="auto">
            <a:xfrm>
              <a:off x="2386964" y="2929831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E5F4111C-BD8F-42F4-9429-CBAEF3FC4C23}"/>
                </a:ext>
              </a:extLst>
            </p:cNvPr>
            <p:cNvCxnSpPr/>
            <p:nvPr/>
          </p:nvCxnSpPr>
          <p:spPr bwMode="auto">
            <a:xfrm>
              <a:off x="2283895" y="293316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D308C0CB-2AA4-494F-AB0A-2661937C2BA2}"/>
                </a:ext>
              </a:extLst>
            </p:cNvPr>
            <p:cNvCxnSpPr/>
            <p:nvPr/>
          </p:nvCxnSpPr>
          <p:spPr bwMode="auto">
            <a:xfrm>
              <a:off x="2469592" y="3017379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>
              <a:extLst>
                <a:ext uri="{FF2B5EF4-FFF2-40B4-BE49-F238E27FC236}">
                  <a16:creationId xmlns="" xmlns:a16="http://schemas.microsoft.com/office/drawing/2014/main" id="{C92C6196-8996-4747-8D4D-B0C6A7A62358}"/>
                </a:ext>
              </a:extLst>
            </p:cNvPr>
            <p:cNvCxnSpPr/>
            <p:nvPr/>
          </p:nvCxnSpPr>
          <p:spPr bwMode="auto">
            <a:xfrm>
              <a:off x="2426987" y="2968441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>
              <a:extLst>
                <a:ext uri="{FF2B5EF4-FFF2-40B4-BE49-F238E27FC236}">
                  <a16:creationId xmlns="" xmlns:a16="http://schemas.microsoft.com/office/drawing/2014/main" id="{AABE4DD0-FC11-4A80-ACD3-ACA4C800E18B}"/>
                </a:ext>
              </a:extLst>
            </p:cNvPr>
            <p:cNvCxnSpPr/>
            <p:nvPr/>
          </p:nvCxnSpPr>
          <p:spPr bwMode="auto">
            <a:xfrm>
              <a:off x="2442429" y="2994195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>
              <a:extLst>
                <a:ext uri="{FF2B5EF4-FFF2-40B4-BE49-F238E27FC236}">
                  <a16:creationId xmlns="" xmlns:a16="http://schemas.microsoft.com/office/drawing/2014/main" id="{4CCACB6B-40BA-4CA0-8DE4-C8B48D7A8CF1}"/>
                </a:ext>
              </a:extLst>
            </p:cNvPr>
            <p:cNvCxnSpPr/>
            <p:nvPr/>
          </p:nvCxnSpPr>
          <p:spPr bwMode="auto">
            <a:xfrm>
              <a:off x="2622232" y="3036699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0869BD72-957C-43E5-828D-402826E20FBC}"/>
                </a:ext>
              </a:extLst>
            </p:cNvPr>
            <p:cNvCxnSpPr/>
            <p:nvPr/>
          </p:nvCxnSpPr>
          <p:spPr bwMode="auto">
            <a:xfrm>
              <a:off x="2589985" y="3017352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D2B54C82-7A93-48FA-9E81-FF30A0F04B22}"/>
                </a:ext>
              </a:extLst>
            </p:cNvPr>
            <p:cNvCxnSpPr/>
            <p:nvPr/>
          </p:nvCxnSpPr>
          <p:spPr bwMode="auto">
            <a:xfrm>
              <a:off x="2652106" y="305641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>
              <a:extLst>
                <a:ext uri="{FF2B5EF4-FFF2-40B4-BE49-F238E27FC236}">
                  <a16:creationId xmlns="" xmlns:a16="http://schemas.microsoft.com/office/drawing/2014/main" id="{5579BDC5-D6E2-4515-9B32-875373E81299}"/>
                </a:ext>
              </a:extLst>
            </p:cNvPr>
            <p:cNvCxnSpPr/>
            <p:nvPr/>
          </p:nvCxnSpPr>
          <p:spPr bwMode="auto">
            <a:xfrm>
              <a:off x="2732803" y="3061961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3E4BB4EC-31D0-4E37-B5E2-9E8745A86780}"/>
                </a:ext>
              </a:extLst>
            </p:cNvPr>
            <p:cNvCxnSpPr/>
            <p:nvPr/>
          </p:nvCxnSpPr>
          <p:spPr bwMode="auto">
            <a:xfrm>
              <a:off x="2689966" y="3063889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AE055821-EF47-4D2A-912A-7E2F71A0A210}"/>
                </a:ext>
              </a:extLst>
            </p:cNvPr>
            <p:cNvCxnSpPr/>
            <p:nvPr/>
          </p:nvCxnSpPr>
          <p:spPr bwMode="auto">
            <a:xfrm>
              <a:off x="2827447" y="3098969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06B98961-34BD-4692-B44F-E8953CC1E487}"/>
                </a:ext>
              </a:extLst>
            </p:cNvPr>
            <p:cNvCxnSpPr/>
            <p:nvPr/>
          </p:nvCxnSpPr>
          <p:spPr bwMode="auto">
            <a:xfrm>
              <a:off x="2856101" y="3119388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" name="Straight Connector 188">
              <a:extLst>
                <a:ext uri="{FF2B5EF4-FFF2-40B4-BE49-F238E27FC236}">
                  <a16:creationId xmlns="" xmlns:a16="http://schemas.microsoft.com/office/drawing/2014/main" id="{862E52B5-9F92-4C84-8A4B-B942F490928D}"/>
                </a:ext>
              </a:extLst>
            </p:cNvPr>
            <p:cNvCxnSpPr/>
            <p:nvPr/>
          </p:nvCxnSpPr>
          <p:spPr bwMode="auto">
            <a:xfrm>
              <a:off x="2809372" y="308283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" name="Straight Connector 189">
              <a:extLst>
                <a:ext uri="{FF2B5EF4-FFF2-40B4-BE49-F238E27FC236}">
                  <a16:creationId xmlns="" xmlns:a16="http://schemas.microsoft.com/office/drawing/2014/main" id="{8E31BAE5-891B-4C61-916A-6687A948EF89}"/>
                </a:ext>
              </a:extLst>
            </p:cNvPr>
            <p:cNvCxnSpPr/>
            <p:nvPr/>
          </p:nvCxnSpPr>
          <p:spPr bwMode="auto">
            <a:xfrm>
              <a:off x="2909452" y="311938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>
              <a:extLst>
                <a:ext uri="{FF2B5EF4-FFF2-40B4-BE49-F238E27FC236}">
                  <a16:creationId xmlns="" xmlns:a16="http://schemas.microsoft.com/office/drawing/2014/main" id="{4DE83399-4A06-43DA-AC33-DE8E38F2F1BB}"/>
                </a:ext>
              </a:extLst>
            </p:cNvPr>
            <p:cNvCxnSpPr/>
            <p:nvPr/>
          </p:nvCxnSpPr>
          <p:spPr bwMode="auto">
            <a:xfrm>
              <a:off x="2870848" y="3119388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Straight Connector 191">
              <a:extLst>
                <a:ext uri="{FF2B5EF4-FFF2-40B4-BE49-F238E27FC236}">
                  <a16:creationId xmlns="" xmlns:a16="http://schemas.microsoft.com/office/drawing/2014/main" id="{F7068E1E-8CE5-425E-8E12-0050D268F536}"/>
                </a:ext>
              </a:extLst>
            </p:cNvPr>
            <p:cNvCxnSpPr/>
            <p:nvPr/>
          </p:nvCxnSpPr>
          <p:spPr bwMode="auto">
            <a:xfrm>
              <a:off x="3494144" y="3276635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8AD5FB4E-8346-48E7-BC6E-199055282FDA}"/>
                </a:ext>
              </a:extLst>
            </p:cNvPr>
            <p:cNvCxnSpPr/>
            <p:nvPr/>
          </p:nvCxnSpPr>
          <p:spPr bwMode="auto">
            <a:xfrm>
              <a:off x="3434933" y="3268859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D140449C-5FB2-48FA-9768-6F72C9B7C3E6}"/>
                </a:ext>
              </a:extLst>
            </p:cNvPr>
            <p:cNvCxnSpPr/>
            <p:nvPr/>
          </p:nvCxnSpPr>
          <p:spPr bwMode="auto">
            <a:xfrm>
              <a:off x="3340502" y="324253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5" name="Straight Connector 194">
              <a:extLst>
                <a:ext uri="{FF2B5EF4-FFF2-40B4-BE49-F238E27FC236}">
                  <a16:creationId xmlns="" xmlns:a16="http://schemas.microsoft.com/office/drawing/2014/main" id="{6533623D-D56E-42B4-93A8-7DE0B1D5729F}"/>
                </a:ext>
              </a:extLst>
            </p:cNvPr>
            <p:cNvCxnSpPr/>
            <p:nvPr/>
          </p:nvCxnSpPr>
          <p:spPr bwMode="auto">
            <a:xfrm>
              <a:off x="3218817" y="3243674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7CA032A5-92AC-4C12-BC71-122EA1647CE4}"/>
                </a:ext>
              </a:extLst>
            </p:cNvPr>
            <p:cNvCxnSpPr/>
            <p:nvPr/>
          </p:nvCxnSpPr>
          <p:spPr bwMode="auto">
            <a:xfrm>
              <a:off x="3878550" y="3311379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0D726201-A7DA-498E-B990-FB98CBB2313E}"/>
                </a:ext>
              </a:extLst>
            </p:cNvPr>
            <p:cNvCxnSpPr/>
            <p:nvPr/>
          </p:nvCxnSpPr>
          <p:spPr bwMode="auto">
            <a:xfrm>
              <a:off x="3622354" y="3308080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" name="Straight Connector 197">
              <a:extLst>
                <a:ext uri="{FF2B5EF4-FFF2-40B4-BE49-F238E27FC236}">
                  <a16:creationId xmlns="" xmlns:a16="http://schemas.microsoft.com/office/drawing/2014/main" id="{86931A84-4A00-4914-8898-8B190E4139C9}"/>
                </a:ext>
              </a:extLst>
            </p:cNvPr>
            <p:cNvCxnSpPr/>
            <p:nvPr/>
          </p:nvCxnSpPr>
          <p:spPr bwMode="auto">
            <a:xfrm>
              <a:off x="3912042" y="3314088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" name="Straight Connector 198">
              <a:extLst>
                <a:ext uri="{FF2B5EF4-FFF2-40B4-BE49-F238E27FC236}">
                  <a16:creationId xmlns="" xmlns:a16="http://schemas.microsoft.com/office/drawing/2014/main" id="{3363D2EE-995A-44DC-A203-1E6FF9606905}"/>
                </a:ext>
              </a:extLst>
            </p:cNvPr>
            <p:cNvCxnSpPr/>
            <p:nvPr/>
          </p:nvCxnSpPr>
          <p:spPr bwMode="auto">
            <a:xfrm>
              <a:off x="3717115" y="3308858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0" name="Straight Connector 199">
              <a:extLst>
                <a:ext uri="{FF2B5EF4-FFF2-40B4-BE49-F238E27FC236}">
                  <a16:creationId xmlns="" xmlns:a16="http://schemas.microsoft.com/office/drawing/2014/main" id="{7DFD99C2-B7E1-406D-9683-39248F17D195}"/>
                </a:ext>
              </a:extLst>
            </p:cNvPr>
            <p:cNvCxnSpPr/>
            <p:nvPr/>
          </p:nvCxnSpPr>
          <p:spPr bwMode="auto">
            <a:xfrm>
              <a:off x="4071271" y="3408050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>
              <a:extLst>
                <a:ext uri="{FF2B5EF4-FFF2-40B4-BE49-F238E27FC236}">
                  <a16:creationId xmlns="" xmlns:a16="http://schemas.microsoft.com/office/drawing/2014/main" id="{00FDAF3F-A6E0-46EA-8441-B595037D8424}"/>
                </a:ext>
              </a:extLst>
            </p:cNvPr>
            <p:cNvCxnSpPr/>
            <p:nvPr/>
          </p:nvCxnSpPr>
          <p:spPr bwMode="auto">
            <a:xfrm>
              <a:off x="3929672" y="3359844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886A8A7A-1670-4F10-A170-9C61FD925CE2}"/>
                </a:ext>
              </a:extLst>
            </p:cNvPr>
            <p:cNvCxnSpPr/>
            <p:nvPr/>
          </p:nvCxnSpPr>
          <p:spPr bwMode="auto">
            <a:xfrm>
              <a:off x="4147601" y="3465180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>
              <a:extLst>
                <a:ext uri="{FF2B5EF4-FFF2-40B4-BE49-F238E27FC236}">
                  <a16:creationId xmlns="" xmlns:a16="http://schemas.microsoft.com/office/drawing/2014/main" id="{36152FB8-C792-4D42-A661-937A1E112E33}"/>
                </a:ext>
              </a:extLst>
            </p:cNvPr>
            <p:cNvCxnSpPr/>
            <p:nvPr/>
          </p:nvCxnSpPr>
          <p:spPr bwMode="auto">
            <a:xfrm>
              <a:off x="4120810" y="3465180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>
              <a:extLst>
                <a:ext uri="{FF2B5EF4-FFF2-40B4-BE49-F238E27FC236}">
                  <a16:creationId xmlns="" xmlns:a16="http://schemas.microsoft.com/office/drawing/2014/main" id="{F32BB464-E493-4863-9A2C-689E30EDE10C}"/>
                </a:ext>
              </a:extLst>
            </p:cNvPr>
            <p:cNvCxnSpPr/>
            <p:nvPr/>
          </p:nvCxnSpPr>
          <p:spPr bwMode="auto">
            <a:xfrm>
              <a:off x="4354584" y="3471658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" name="Straight Connector 204">
              <a:extLst>
                <a:ext uri="{FF2B5EF4-FFF2-40B4-BE49-F238E27FC236}">
                  <a16:creationId xmlns="" xmlns:a16="http://schemas.microsoft.com/office/drawing/2014/main" id="{E2F95775-0879-4C94-A123-2051336DE97C}"/>
                </a:ext>
              </a:extLst>
            </p:cNvPr>
            <p:cNvCxnSpPr/>
            <p:nvPr/>
          </p:nvCxnSpPr>
          <p:spPr bwMode="auto">
            <a:xfrm>
              <a:off x="4390477" y="347165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" name="Straight Connector 205">
              <a:extLst>
                <a:ext uri="{FF2B5EF4-FFF2-40B4-BE49-F238E27FC236}">
                  <a16:creationId xmlns="" xmlns:a16="http://schemas.microsoft.com/office/drawing/2014/main" id="{E45B06A7-6AE1-4B47-9D48-0490440D033A}"/>
                </a:ext>
              </a:extLst>
            </p:cNvPr>
            <p:cNvCxnSpPr/>
            <p:nvPr/>
          </p:nvCxnSpPr>
          <p:spPr bwMode="auto">
            <a:xfrm>
              <a:off x="4247404" y="347113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" name="Straight Connector 206">
              <a:extLst>
                <a:ext uri="{FF2B5EF4-FFF2-40B4-BE49-F238E27FC236}">
                  <a16:creationId xmlns="" xmlns:a16="http://schemas.microsoft.com/office/drawing/2014/main" id="{DE1EC259-58AB-4AAA-9C9D-E05614F6D430}"/>
                </a:ext>
              </a:extLst>
            </p:cNvPr>
            <p:cNvCxnSpPr/>
            <p:nvPr/>
          </p:nvCxnSpPr>
          <p:spPr bwMode="auto">
            <a:xfrm>
              <a:off x="4337961" y="3469813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" name="Straight Connector 207">
              <a:extLst>
                <a:ext uri="{FF2B5EF4-FFF2-40B4-BE49-F238E27FC236}">
                  <a16:creationId xmlns="" xmlns:a16="http://schemas.microsoft.com/office/drawing/2014/main" id="{257E4E74-3676-4963-AB22-C2DCB6D0D02C}"/>
                </a:ext>
              </a:extLst>
            </p:cNvPr>
            <p:cNvCxnSpPr/>
            <p:nvPr/>
          </p:nvCxnSpPr>
          <p:spPr bwMode="auto">
            <a:xfrm>
              <a:off x="4505363" y="346851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" name="Straight Connector 208">
              <a:extLst>
                <a:ext uri="{FF2B5EF4-FFF2-40B4-BE49-F238E27FC236}">
                  <a16:creationId xmlns="" xmlns:a16="http://schemas.microsoft.com/office/drawing/2014/main" id="{0C6C83B9-59EA-404C-BED3-114AA66FA102}"/>
                </a:ext>
              </a:extLst>
            </p:cNvPr>
            <p:cNvCxnSpPr/>
            <p:nvPr/>
          </p:nvCxnSpPr>
          <p:spPr bwMode="auto">
            <a:xfrm>
              <a:off x="4741828" y="3718702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0" name="Straight Connector 209">
              <a:extLst>
                <a:ext uri="{FF2B5EF4-FFF2-40B4-BE49-F238E27FC236}">
                  <a16:creationId xmlns="" xmlns:a16="http://schemas.microsoft.com/office/drawing/2014/main" id="{9B1A461B-F132-4F85-ACD2-6A189B652FCD}"/>
                </a:ext>
              </a:extLst>
            </p:cNvPr>
            <p:cNvCxnSpPr/>
            <p:nvPr/>
          </p:nvCxnSpPr>
          <p:spPr bwMode="auto">
            <a:xfrm>
              <a:off x="4541555" y="346953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1" name="Straight Connector 210">
              <a:extLst>
                <a:ext uri="{FF2B5EF4-FFF2-40B4-BE49-F238E27FC236}">
                  <a16:creationId xmlns="" xmlns:a16="http://schemas.microsoft.com/office/drawing/2014/main" id="{30DC992E-1D5F-4480-A760-62C6143EEF2B}"/>
                </a:ext>
              </a:extLst>
            </p:cNvPr>
            <p:cNvCxnSpPr/>
            <p:nvPr/>
          </p:nvCxnSpPr>
          <p:spPr bwMode="auto">
            <a:xfrm>
              <a:off x="4948225" y="3715962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2" name="Straight Connector 211">
              <a:extLst>
                <a:ext uri="{FF2B5EF4-FFF2-40B4-BE49-F238E27FC236}">
                  <a16:creationId xmlns="" xmlns:a16="http://schemas.microsoft.com/office/drawing/2014/main" id="{4CA5BF88-F0A0-4551-B885-748FE23CAE8A}"/>
                </a:ext>
              </a:extLst>
            </p:cNvPr>
            <p:cNvCxnSpPr/>
            <p:nvPr/>
          </p:nvCxnSpPr>
          <p:spPr bwMode="auto">
            <a:xfrm>
              <a:off x="5147424" y="3712625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="" xmlns:a16="http://schemas.microsoft.com/office/drawing/2014/main" id="{BDF623D2-AA77-4F64-9C6C-179D853A8639}"/>
                </a:ext>
              </a:extLst>
            </p:cNvPr>
            <p:cNvCxnSpPr/>
            <p:nvPr/>
          </p:nvCxnSpPr>
          <p:spPr bwMode="auto">
            <a:xfrm>
              <a:off x="3280694" y="3244496"/>
              <a:ext cx="0" cy="96857"/>
            </a:xfrm>
            <a:prstGeom prst="line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7" name="Straight Connector 216">
              <a:extLst>
                <a:ext uri="{FF2B5EF4-FFF2-40B4-BE49-F238E27FC236}">
                  <a16:creationId xmlns="" xmlns:a16="http://schemas.microsoft.com/office/drawing/2014/main" id="{382D9C5E-382C-4979-BF29-F514BADECCB5}"/>
                </a:ext>
              </a:extLst>
            </p:cNvPr>
            <p:cNvCxnSpPr/>
            <p:nvPr/>
          </p:nvCxnSpPr>
          <p:spPr bwMode="auto">
            <a:xfrm>
              <a:off x="3473997" y="327761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8" name="Straight Connector 217">
              <a:extLst>
                <a:ext uri="{FF2B5EF4-FFF2-40B4-BE49-F238E27FC236}">
                  <a16:creationId xmlns="" xmlns:a16="http://schemas.microsoft.com/office/drawing/2014/main" id="{F68B7D8D-C282-405F-8EC3-4D2F1F46ED67}"/>
                </a:ext>
              </a:extLst>
            </p:cNvPr>
            <p:cNvCxnSpPr/>
            <p:nvPr/>
          </p:nvCxnSpPr>
          <p:spPr bwMode="auto">
            <a:xfrm>
              <a:off x="3052494" y="3163285"/>
              <a:ext cx="0" cy="96857"/>
            </a:xfrm>
            <a:prstGeom prst="line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Connector 223">
              <a:extLst>
                <a:ext uri="{FF2B5EF4-FFF2-40B4-BE49-F238E27FC236}">
                  <a16:creationId xmlns="" xmlns:a16="http://schemas.microsoft.com/office/drawing/2014/main" id="{736B3B93-ED48-4B29-9CC3-C2483FF05AD1}"/>
                </a:ext>
              </a:extLst>
            </p:cNvPr>
            <p:cNvCxnSpPr/>
            <p:nvPr/>
          </p:nvCxnSpPr>
          <p:spPr bwMode="auto">
            <a:xfrm>
              <a:off x="3022486" y="3138023"/>
              <a:ext cx="0" cy="96857"/>
            </a:xfrm>
            <a:prstGeom prst="line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Straight Connector 224">
              <a:extLst>
                <a:ext uri="{FF2B5EF4-FFF2-40B4-BE49-F238E27FC236}">
                  <a16:creationId xmlns="" xmlns:a16="http://schemas.microsoft.com/office/drawing/2014/main" id="{CB1DEA2C-1A85-4A66-BB80-06807E599F51}"/>
                </a:ext>
              </a:extLst>
            </p:cNvPr>
            <p:cNvCxnSpPr/>
            <p:nvPr/>
          </p:nvCxnSpPr>
          <p:spPr bwMode="auto">
            <a:xfrm>
              <a:off x="3124616" y="3213228"/>
              <a:ext cx="0" cy="96857"/>
            </a:xfrm>
            <a:prstGeom prst="line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" name="Straight Connector 225">
              <a:extLst>
                <a:ext uri="{FF2B5EF4-FFF2-40B4-BE49-F238E27FC236}">
                  <a16:creationId xmlns="" xmlns:a16="http://schemas.microsoft.com/office/drawing/2014/main" id="{D9EFE95E-F428-4011-8DF3-979EDDDBBA30}"/>
                </a:ext>
              </a:extLst>
            </p:cNvPr>
            <p:cNvCxnSpPr/>
            <p:nvPr/>
          </p:nvCxnSpPr>
          <p:spPr bwMode="auto">
            <a:xfrm>
              <a:off x="3094530" y="3191909"/>
              <a:ext cx="0" cy="96857"/>
            </a:xfrm>
            <a:prstGeom prst="line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7" name="Straight Connector 226">
              <a:extLst>
                <a:ext uri="{FF2B5EF4-FFF2-40B4-BE49-F238E27FC236}">
                  <a16:creationId xmlns="" xmlns:a16="http://schemas.microsoft.com/office/drawing/2014/main" id="{35F0960D-F309-4211-BBA6-F01E24A6A51C}"/>
                </a:ext>
              </a:extLst>
            </p:cNvPr>
            <p:cNvCxnSpPr/>
            <p:nvPr/>
          </p:nvCxnSpPr>
          <p:spPr bwMode="auto">
            <a:xfrm>
              <a:off x="3672303" y="3308079"/>
              <a:ext cx="0" cy="96857"/>
            </a:xfrm>
            <a:prstGeom prst="line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>
              <a:extLst>
                <a:ext uri="{FF2B5EF4-FFF2-40B4-BE49-F238E27FC236}">
                  <a16:creationId xmlns="" xmlns:a16="http://schemas.microsoft.com/office/drawing/2014/main" id="{385C573D-E87C-43F0-910D-8F4BB86B6528}"/>
                </a:ext>
              </a:extLst>
            </p:cNvPr>
            <p:cNvCxnSpPr/>
            <p:nvPr/>
          </p:nvCxnSpPr>
          <p:spPr bwMode="auto">
            <a:xfrm>
              <a:off x="747539" y="2421118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00" name="Group 299">
            <a:extLst>
              <a:ext uri="{FF2B5EF4-FFF2-40B4-BE49-F238E27FC236}">
                <a16:creationId xmlns="" xmlns:a16="http://schemas.microsoft.com/office/drawing/2014/main" id="{D1903D74-AE9B-4F3F-AEB5-C6141740D5AD}"/>
              </a:ext>
            </a:extLst>
          </p:cNvPr>
          <p:cNvGrpSpPr/>
          <p:nvPr/>
        </p:nvGrpSpPr>
        <p:grpSpPr>
          <a:xfrm>
            <a:off x="887820" y="2450937"/>
            <a:ext cx="4621471" cy="2318936"/>
            <a:chOff x="887820" y="2450937"/>
            <a:chExt cx="4621471" cy="2318936"/>
          </a:xfrm>
        </p:grpSpPr>
        <p:cxnSp>
          <p:nvCxnSpPr>
            <p:cNvPr id="233" name="Straight Connector 232">
              <a:extLst>
                <a:ext uri="{FF2B5EF4-FFF2-40B4-BE49-F238E27FC236}">
                  <a16:creationId xmlns="" xmlns:a16="http://schemas.microsoft.com/office/drawing/2014/main" id="{3A7E3A58-0161-4B9E-8926-4349565C488C}"/>
                </a:ext>
              </a:extLst>
            </p:cNvPr>
            <p:cNvCxnSpPr/>
            <p:nvPr/>
          </p:nvCxnSpPr>
          <p:spPr bwMode="auto">
            <a:xfrm>
              <a:off x="887820" y="245093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>
              <a:extLst>
                <a:ext uri="{FF2B5EF4-FFF2-40B4-BE49-F238E27FC236}">
                  <a16:creationId xmlns="" xmlns:a16="http://schemas.microsoft.com/office/drawing/2014/main" id="{BF0F63F4-F46B-42C6-BEFF-7453C0BD9ABC}"/>
                </a:ext>
              </a:extLst>
            </p:cNvPr>
            <p:cNvCxnSpPr/>
            <p:nvPr/>
          </p:nvCxnSpPr>
          <p:spPr bwMode="auto">
            <a:xfrm>
              <a:off x="896118" y="2456072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>
              <a:extLst>
                <a:ext uri="{FF2B5EF4-FFF2-40B4-BE49-F238E27FC236}">
                  <a16:creationId xmlns="" xmlns:a16="http://schemas.microsoft.com/office/drawing/2014/main" id="{4D9455D4-1139-4524-8BDC-B91CA43A13C4}"/>
                </a:ext>
              </a:extLst>
            </p:cNvPr>
            <p:cNvCxnSpPr/>
            <p:nvPr/>
          </p:nvCxnSpPr>
          <p:spPr bwMode="auto">
            <a:xfrm>
              <a:off x="952847" y="2638513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6" name="Straight Connector 235">
              <a:extLst>
                <a:ext uri="{FF2B5EF4-FFF2-40B4-BE49-F238E27FC236}">
                  <a16:creationId xmlns="" xmlns:a16="http://schemas.microsoft.com/office/drawing/2014/main" id="{46862378-3B73-414E-8AC1-96B7CB42A1D4}"/>
                </a:ext>
              </a:extLst>
            </p:cNvPr>
            <p:cNvCxnSpPr/>
            <p:nvPr/>
          </p:nvCxnSpPr>
          <p:spPr bwMode="auto">
            <a:xfrm>
              <a:off x="955075" y="2562879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7" name="Straight Connector 236">
              <a:extLst>
                <a:ext uri="{FF2B5EF4-FFF2-40B4-BE49-F238E27FC236}">
                  <a16:creationId xmlns="" xmlns:a16="http://schemas.microsoft.com/office/drawing/2014/main" id="{95FF0709-AC8F-4A4D-B23C-7BADA35E92B1}"/>
                </a:ext>
              </a:extLst>
            </p:cNvPr>
            <p:cNvCxnSpPr/>
            <p:nvPr/>
          </p:nvCxnSpPr>
          <p:spPr bwMode="auto">
            <a:xfrm>
              <a:off x="975569" y="2726260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8" name="Straight Connector 237">
              <a:extLst>
                <a:ext uri="{FF2B5EF4-FFF2-40B4-BE49-F238E27FC236}">
                  <a16:creationId xmlns="" xmlns:a16="http://schemas.microsoft.com/office/drawing/2014/main" id="{52581A49-2540-4941-B2E4-418FC5F84236}"/>
                </a:ext>
              </a:extLst>
            </p:cNvPr>
            <p:cNvCxnSpPr/>
            <p:nvPr/>
          </p:nvCxnSpPr>
          <p:spPr bwMode="auto">
            <a:xfrm>
              <a:off x="1018905" y="2759920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9" name="Straight Connector 238">
              <a:extLst>
                <a:ext uri="{FF2B5EF4-FFF2-40B4-BE49-F238E27FC236}">
                  <a16:creationId xmlns="" xmlns:a16="http://schemas.microsoft.com/office/drawing/2014/main" id="{8F640BAB-6309-40AC-B025-25CD3ADB952B}"/>
                </a:ext>
              </a:extLst>
            </p:cNvPr>
            <p:cNvCxnSpPr/>
            <p:nvPr/>
          </p:nvCxnSpPr>
          <p:spPr bwMode="auto">
            <a:xfrm>
              <a:off x="1044928" y="2774130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0" name="Straight Connector 239">
              <a:extLst>
                <a:ext uri="{FF2B5EF4-FFF2-40B4-BE49-F238E27FC236}">
                  <a16:creationId xmlns="" xmlns:a16="http://schemas.microsoft.com/office/drawing/2014/main" id="{4CD2EC3F-6CFD-471D-9684-3276E4B7407E}"/>
                </a:ext>
              </a:extLst>
            </p:cNvPr>
            <p:cNvCxnSpPr/>
            <p:nvPr/>
          </p:nvCxnSpPr>
          <p:spPr bwMode="auto">
            <a:xfrm>
              <a:off x="1060805" y="278941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Straight Connector 240">
              <a:extLst>
                <a:ext uri="{FF2B5EF4-FFF2-40B4-BE49-F238E27FC236}">
                  <a16:creationId xmlns="" xmlns:a16="http://schemas.microsoft.com/office/drawing/2014/main" id="{29437A43-5A78-43B3-B1D2-87ADF0FF55B0}"/>
                </a:ext>
              </a:extLst>
            </p:cNvPr>
            <p:cNvCxnSpPr/>
            <p:nvPr/>
          </p:nvCxnSpPr>
          <p:spPr bwMode="auto">
            <a:xfrm>
              <a:off x="1171590" y="2909608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Straight Connector 241">
              <a:extLst>
                <a:ext uri="{FF2B5EF4-FFF2-40B4-BE49-F238E27FC236}">
                  <a16:creationId xmlns="" xmlns:a16="http://schemas.microsoft.com/office/drawing/2014/main" id="{CFFE561C-70AC-48EA-B398-5C553159098D}"/>
                </a:ext>
              </a:extLst>
            </p:cNvPr>
            <p:cNvCxnSpPr/>
            <p:nvPr/>
          </p:nvCxnSpPr>
          <p:spPr bwMode="auto">
            <a:xfrm>
              <a:off x="1150262" y="2877875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3" name="Straight Connector 242">
              <a:extLst>
                <a:ext uri="{FF2B5EF4-FFF2-40B4-BE49-F238E27FC236}">
                  <a16:creationId xmlns="" xmlns:a16="http://schemas.microsoft.com/office/drawing/2014/main" id="{5F509223-108D-4E54-BAD8-484707048FDA}"/>
                </a:ext>
              </a:extLst>
            </p:cNvPr>
            <p:cNvCxnSpPr/>
            <p:nvPr/>
          </p:nvCxnSpPr>
          <p:spPr bwMode="auto">
            <a:xfrm>
              <a:off x="1578671" y="3353649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4" name="Straight Connector 243">
              <a:extLst>
                <a:ext uri="{FF2B5EF4-FFF2-40B4-BE49-F238E27FC236}">
                  <a16:creationId xmlns="" xmlns:a16="http://schemas.microsoft.com/office/drawing/2014/main" id="{2806F796-7EA2-41CF-903F-AAD7DD450C8E}"/>
                </a:ext>
              </a:extLst>
            </p:cNvPr>
            <p:cNvCxnSpPr/>
            <p:nvPr/>
          </p:nvCxnSpPr>
          <p:spPr bwMode="auto">
            <a:xfrm>
              <a:off x="1354344" y="311485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5" name="Straight Connector 244">
              <a:extLst>
                <a:ext uri="{FF2B5EF4-FFF2-40B4-BE49-F238E27FC236}">
                  <a16:creationId xmlns="" xmlns:a16="http://schemas.microsoft.com/office/drawing/2014/main" id="{55FE3572-ECC2-4185-9478-57AF05922338}"/>
                </a:ext>
              </a:extLst>
            </p:cNvPr>
            <p:cNvCxnSpPr/>
            <p:nvPr/>
          </p:nvCxnSpPr>
          <p:spPr bwMode="auto">
            <a:xfrm>
              <a:off x="1618285" y="345050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6" name="Straight Connector 245">
              <a:extLst>
                <a:ext uri="{FF2B5EF4-FFF2-40B4-BE49-F238E27FC236}">
                  <a16:creationId xmlns="" xmlns:a16="http://schemas.microsoft.com/office/drawing/2014/main" id="{83185DFD-758B-42D6-8D27-8684A7D06CF1}"/>
                </a:ext>
              </a:extLst>
            </p:cNvPr>
            <p:cNvCxnSpPr/>
            <p:nvPr/>
          </p:nvCxnSpPr>
          <p:spPr bwMode="auto">
            <a:xfrm>
              <a:off x="1549669" y="328812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7" name="Straight Connector 246">
              <a:extLst>
                <a:ext uri="{FF2B5EF4-FFF2-40B4-BE49-F238E27FC236}">
                  <a16:creationId xmlns="" xmlns:a16="http://schemas.microsoft.com/office/drawing/2014/main" id="{D04950BC-D389-4282-8472-1EC510CB8ECB}"/>
                </a:ext>
              </a:extLst>
            </p:cNvPr>
            <p:cNvCxnSpPr/>
            <p:nvPr/>
          </p:nvCxnSpPr>
          <p:spPr bwMode="auto">
            <a:xfrm>
              <a:off x="1793196" y="3520085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8" name="Straight Connector 247">
              <a:extLst>
                <a:ext uri="{FF2B5EF4-FFF2-40B4-BE49-F238E27FC236}">
                  <a16:creationId xmlns="" xmlns:a16="http://schemas.microsoft.com/office/drawing/2014/main" id="{4D19066D-6799-4DA1-AF1B-024F62DE41B8}"/>
                </a:ext>
              </a:extLst>
            </p:cNvPr>
            <p:cNvCxnSpPr/>
            <p:nvPr/>
          </p:nvCxnSpPr>
          <p:spPr bwMode="auto">
            <a:xfrm>
              <a:off x="1588991" y="3419609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9" name="Straight Connector 248">
              <a:extLst>
                <a:ext uri="{FF2B5EF4-FFF2-40B4-BE49-F238E27FC236}">
                  <a16:creationId xmlns="" xmlns:a16="http://schemas.microsoft.com/office/drawing/2014/main" id="{B95E3C56-6A1B-4FCD-B734-400C70613534}"/>
                </a:ext>
              </a:extLst>
            </p:cNvPr>
            <p:cNvCxnSpPr/>
            <p:nvPr/>
          </p:nvCxnSpPr>
          <p:spPr bwMode="auto">
            <a:xfrm>
              <a:off x="1984978" y="3741889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0" name="Straight Connector 249">
              <a:extLst>
                <a:ext uri="{FF2B5EF4-FFF2-40B4-BE49-F238E27FC236}">
                  <a16:creationId xmlns="" xmlns:a16="http://schemas.microsoft.com/office/drawing/2014/main" id="{F814CD6D-30B8-401B-ADB1-2389EB463FAE}"/>
                </a:ext>
              </a:extLst>
            </p:cNvPr>
            <p:cNvCxnSpPr/>
            <p:nvPr/>
          </p:nvCxnSpPr>
          <p:spPr bwMode="auto">
            <a:xfrm>
              <a:off x="2046773" y="3907439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1" name="Straight Connector 250">
              <a:extLst>
                <a:ext uri="{FF2B5EF4-FFF2-40B4-BE49-F238E27FC236}">
                  <a16:creationId xmlns="" xmlns:a16="http://schemas.microsoft.com/office/drawing/2014/main" id="{D6DA3834-D3F2-4222-A333-728AFFDE074D}"/>
                </a:ext>
              </a:extLst>
            </p:cNvPr>
            <p:cNvCxnSpPr/>
            <p:nvPr/>
          </p:nvCxnSpPr>
          <p:spPr bwMode="auto">
            <a:xfrm>
              <a:off x="1990694" y="3813440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>
              <a:extLst>
                <a:ext uri="{FF2B5EF4-FFF2-40B4-BE49-F238E27FC236}">
                  <a16:creationId xmlns="" xmlns:a16="http://schemas.microsoft.com/office/drawing/2014/main" id="{78637843-F103-4813-B563-A8B69C190286}"/>
                </a:ext>
              </a:extLst>
            </p:cNvPr>
            <p:cNvCxnSpPr/>
            <p:nvPr/>
          </p:nvCxnSpPr>
          <p:spPr bwMode="auto">
            <a:xfrm>
              <a:off x="2241257" y="3973134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3" name="Straight Connector 252">
              <a:extLst>
                <a:ext uri="{FF2B5EF4-FFF2-40B4-BE49-F238E27FC236}">
                  <a16:creationId xmlns="" xmlns:a16="http://schemas.microsoft.com/office/drawing/2014/main" id="{7E1EFB9F-1DCC-4AD6-806B-384972155FEE}"/>
                </a:ext>
              </a:extLst>
            </p:cNvPr>
            <p:cNvCxnSpPr/>
            <p:nvPr/>
          </p:nvCxnSpPr>
          <p:spPr bwMode="auto">
            <a:xfrm>
              <a:off x="2222725" y="3973134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Straight Connector 253">
              <a:extLst>
                <a:ext uri="{FF2B5EF4-FFF2-40B4-BE49-F238E27FC236}">
                  <a16:creationId xmlns="" xmlns:a16="http://schemas.microsoft.com/office/drawing/2014/main" id="{C6B9403E-2982-444A-9E62-F7315D045FEC}"/>
                </a:ext>
              </a:extLst>
            </p:cNvPr>
            <p:cNvCxnSpPr/>
            <p:nvPr/>
          </p:nvCxnSpPr>
          <p:spPr bwMode="auto">
            <a:xfrm>
              <a:off x="2381248" y="4014584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Straight Connector 254">
              <a:extLst>
                <a:ext uri="{FF2B5EF4-FFF2-40B4-BE49-F238E27FC236}">
                  <a16:creationId xmlns="" xmlns:a16="http://schemas.microsoft.com/office/drawing/2014/main" id="{0D391202-3DF0-49E5-BA67-4D7AE7A69403}"/>
                </a:ext>
              </a:extLst>
            </p:cNvPr>
            <p:cNvCxnSpPr/>
            <p:nvPr/>
          </p:nvCxnSpPr>
          <p:spPr bwMode="auto">
            <a:xfrm>
              <a:off x="2272697" y="3971872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6" name="Straight Connector 255">
              <a:extLst>
                <a:ext uri="{FF2B5EF4-FFF2-40B4-BE49-F238E27FC236}">
                  <a16:creationId xmlns="" xmlns:a16="http://schemas.microsoft.com/office/drawing/2014/main" id="{D58B95FD-CF71-4E37-BCCD-E27D441861EE}"/>
                </a:ext>
              </a:extLst>
            </p:cNvPr>
            <p:cNvCxnSpPr/>
            <p:nvPr/>
          </p:nvCxnSpPr>
          <p:spPr bwMode="auto">
            <a:xfrm>
              <a:off x="2414975" y="401584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7" name="Straight Connector 256">
              <a:extLst>
                <a:ext uri="{FF2B5EF4-FFF2-40B4-BE49-F238E27FC236}">
                  <a16:creationId xmlns="" xmlns:a16="http://schemas.microsoft.com/office/drawing/2014/main" id="{D6FC2596-51AD-4353-B22E-7500909A4988}"/>
                </a:ext>
              </a:extLst>
            </p:cNvPr>
            <p:cNvCxnSpPr/>
            <p:nvPr/>
          </p:nvCxnSpPr>
          <p:spPr bwMode="auto">
            <a:xfrm>
              <a:off x="2463876" y="4044911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>
              <a:extLst>
                <a:ext uri="{FF2B5EF4-FFF2-40B4-BE49-F238E27FC236}">
                  <a16:creationId xmlns="" xmlns:a16="http://schemas.microsoft.com/office/drawing/2014/main" id="{3EFC44A0-363D-4780-917D-A5018BB8350C}"/>
                </a:ext>
              </a:extLst>
            </p:cNvPr>
            <p:cNvCxnSpPr/>
            <p:nvPr/>
          </p:nvCxnSpPr>
          <p:spPr bwMode="auto">
            <a:xfrm>
              <a:off x="2496947" y="4047769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9" name="Straight Connector 258">
              <a:extLst>
                <a:ext uri="{FF2B5EF4-FFF2-40B4-BE49-F238E27FC236}">
                  <a16:creationId xmlns="" xmlns:a16="http://schemas.microsoft.com/office/drawing/2014/main" id="{4D495016-4A2A-4605-B098-1D00EC586C98}"/>
                </a:ext>
              </a:extLst>
            </p:cNvPr>
            <p:cNvCxnSpPr/>
            <p:nvPr/>
          </p:nvCxnSpPr>
          <p:spPr bwMode="auto">
            <a:xfrm>
              <a:off x="2452560" y="4046192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0" name="Straight Connector 259">
              <a:extLst>
                <a:ext uri="{FF2B5EF4-FFF2-40B4-BE49-F238E27FC236}">
                  <a16:creationId xmlns="" xmlns:a16="http://schemas.microsoft.com/office/drawing/2014/main" id="{9B0360DC-A446-4C40-A50A-35E6998DDB61}"/>
                </a:ext>
              </a:extLst>
            </p:cNvPr>
            <p:cNvCxnSpPr/>
            <p:nvPr/>
          </p:nvCxnSpPr>
          <p:spPr bwMode="auto">
            <a:xfrm>
              <a:off x="2627948" y="4117375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1" name="Straight Connector 260">
              <a:extLst>
                <a:ext uri="{FF2B5EF4-FFF2-40B4-BE49-F238E27FC236}">
                  <a16:creationId xmlns="" xmlns:a16="http://schemas.microsoft.com/office/drawing/2014/main" id="{15FDF3F3-5BC0-4F5D-8EE0-0F1ED27B4E65}"/>
                </a:ext>
              </a:extLst>
            </p:cNvPr>
            <p:cNvCxnSpPr/>
            <p:nvPr/>
          </p:nvCxnSpPr>
          <p:spPr bwMode="auto">
            <a:xfrm>
              <a:off x="2528965" y="4056162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2" name="Straight Connector 261">
              <a:extLst>
                <a:ext uri="{FF2B5EF4-FFF2-40B4-BE49-F238E27FC236}">
                  <a16:creationId xmlns="" xmlns:a16="http://schemas.microsoft.com/office/drawing/2014/main" id="{35DC48AD-E1DB-429F-93B8-A65F78956BA0}"/>
                </a:ext>
              </a:extLst>
            </p:cNvPr>
            <p:cNvCxnSpPr/>
            <p:nvPr/>
          </p:nvCxnSpPr>
          <p:spPr bwMode="auto">
            <a:xfrm>
              <a:off x="2563230" y="4066463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3" name="Straight Connector 262">
              <a:extLst>
                <a:ext uri="{FF2B5EF4-FFF2-40B4-BE49-F238E27FC236}">
                  <a16:creationId xmlns="" xmlns:a16="http://schemas.microsoft.com/office/drawing/2014/main" id="{AECED35A-3271-4278-95FC-4CEC1B4E31E0}"/>
                </a:ext>
              </a:extLst>
            </p:cNvPr>
            <p:cNvCxnSpPr/>
            <p:nvPr/>
          </p:nvCxnSpPr>
          <p:spPr bwMode="auto">
            <a:xfrm>
              <a:off x="2606102" y="409619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>
              <a:extLst>
                <a:ext uri="{FF2B5EF4-FFF2-40B4-BE49-F238E27FC236}">
                  <a16:creationId xmlns="" xmlns:a16="http://schemas.microsoft.com/office/drawing/2014/main" id="{8D8E81D6-C8B2-46DF-8749-F69E3B84B787}"/>
                </a:ext>
              </a:extLst>
            </p:cNvPr>
            <p:cNvCxnSpPr/>
            <p:nvPr/>
          </p:nvCxnSpPr>
          <p:spPr bwMode="auto">
            <a:xfrm>
              <a:off x="2853243" y="4193054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>
              <a:extLst>
                <a:ext uri="{FF2B5EF4-FFF2-40B4-BE49-F238E27FC236}">
                  <a16:creationId xmlns="" xmlns:a16="http://schemas.microsoft.com/office/drawing/2014/main" id="{8AB0DFD7-7D15-45E3-924A-556A19D27125}"/>
                </a:ext>
              </a:extLst>
            </p:cNvPr>
            <p:cNvCxnSpPr/>
            <p:nvPr/>
          </p:nvCxnSpPr>
          <p:spPr bwMode="auto">
            <a:xfrm>
              <a:off x="2661849" y="4137864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6" name="Straight Connector 265">
              <a:extLst>
                <a:ext uri="{FF2B5EF4-FFF2-40B4-BE49-F238E27FC236}">
                  <a16:creationId xmlns="" xmlns:a16="http://schemas.microsoft.com/office/drawing/2014/main" id="{946D8FCB-B3A0-44E3-9826-C4034E4DCFE4}"/>
                </a:ext>
              </a:extLst>
            </p:cNvPr>
            <p:cNvCxnSpPr/>
            <p:nvPr/>
          </p:nvCxnSpPr>
          <p:spPr bwMode="auto">
            <a:xfrm>
              <a:off x="2956805" y="422148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7" name="Straight Connector 266">
              <a:extLst>
                <a:ext uri="{FF2B5EF4-FFF2-40B4-BE49-F238E27FC236}">
                  <a16:creationId xmlns="" xmlns:a16="http://schemas.microsoft.com/office/drawing/2014/main" id="{22203701-0EC2-4344-B69C-89FC666E9D0F}"/>
                </a:ext>
              </a:extLst>
            </p:cNvPr>
            <p:cNvCxnSpPr/>
            <p:nvPr/>
          </p:nvCxnSpPr>
          <p:spPr bwMode="auto">
            <a:xfrm>
              <a:off x="2809372" y="4161143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8" name="Straight Connector 267">
              <a:extLst>
                <a:ext uri="{FF2B5EF4-FFF2-40B4-BE49-F238E27FC236}">
                  <a16:creationId xmlns="" xmlns:a16="http://schemas.microsoft.com/office/drawing/2014/main" id="{69799FC6-F43D-4CC5-9F35-72E25BB21274}"/>
                </a:ext>
              </a:extLst>
            </p:cNvPr>
            <p:cNvCxnSpPr/>
            <p:nvPr/>
          </p:nvCxnSpPr>
          <p:spPr bwMode="auto">
            <a:xfrm>
              <a:off x="5509291" y="467301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Straight Connector 268">
              <a:extLst>
                <a:ext uri="{FF2B5EF4-FFF2-40B4-BE49-F238E27FC236}">
                  <a16:creationId xmlns="" xmlns:a16="http://schemas.microsoft.com/office/drawing/2014/main" id="{980A0D00-4416-4E3B-B19C-019216BCB8CC}"/>
                </a:ext>
              </a:extLst>
            </p:cNvPr>
            <p:cNvCxnSpPr/>
            <p:nvPr/>
          </p:nvCxnSpPr>
          <p:spPr bwMode="auto">
            <a:xfrm>
              <a:off x="2877877" y="4213042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2" name="Straight Connector 271">
              <a:extLst>
                <a:ext uri="{FF2B5EF4-FFF2-40B4-BE49-F238E27FC236}">
                  <a16:creationId xmlns="" xmlns:a16="http://schemas.microsoft.com/office/drawing/2014/main" id="{3E3C01D0-2914-4520-B743-5F9B98DC74F5}"/>
                </a:ext>
              </a:extLst>
            </p:cNvPr>
            <p:cNvCxnSpPr/>
            <p:nvPr/>
          </p:nvCxnSpPr>
          <p:spPr bwMode="auto">
            <a:xfrm>
              <a:off x="4337961" y="4393410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Straight Connector 272">
              <a:extLst>
                <a:ext uri="{FF2B5EF4-FFF2-40B4-BE49-F238E27FC236}">
                  <a16:creationId xmlns="" xmlns:a16="http://schemas.microsoft.com/office/drawing/2014/main" id="{E8F7EE02-950F-40D7-A3D2-96D65D5E63C0}"/>
                </a:ext>
              </a:extLst>
            </p:cNvPr>
            <p:cNvCxnSpPr/>
            <p:nvPr/>
          </p:nvCxnSpPr>
          <p:spPr bwMode="auto">
            <a:xfrm>
              <a:off x="4292247" y="439699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276">
              <a:extLst>
                <a:ext uri="{FF2B5EF4-FFF2-40B4-BE49-F238E27FC236}">
                  <a16:creationId xmlns="" xmlns:a16="http://schemas.microsoft.com/office/drawing/2014/main" id="{A3AA3AA7-CAD1-460D-8DDF-B71023C16922}"/>
                </a:ext>
              </a:extLst>
            </p:cNvPr>
            <p:cNvCxnSpPr/>
            <p:nvPr/>
          </p:nvCxnSpPr>
          <p:spPr bwMode="auto">
            <a:xfrm>
              <a:off x="3068464" y="4224344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9" name="Straight Connector 278">
              <a:extLst>
                <a:ext uri="{FF2B5EF4-FFF2-40B4-BE49-F238E27FC236}">
                  <a16:creationId xmlns="" xmlns:a16="http://schemas.microsoft.com/office/drawing/2014/main" id="{D8A77335-A6EB-4953-9106-46CEF6E7D73F}"/>
                </a:ext>
              </a:extLst>
            </p:cNvPr>
            <p:cNvCxnSpPr/>
            <p:nvPr/>
          </p:nvCxnSpPr>
          <p:spPr bwMode="auto">
            <a:xfrm>
              <a:off x="3242570" y="4242953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>
              <a:extLst>
                <a:ext uri="{FF2B5EF4-FFF2-40B4-BE49-F238E27FC236}">
                  <a16:creationId xmlns="" xmlns:a16="http://schemas.microsoft.com/office/drawing/2014/main" id="{4B650A70-2FC9-4C07-9D40-03A78FC7E785}"/>
                </a:ext>
              </a:extLst>
            </p:cNvPr>
            <p:cNvCxnSpPr/>
            <p:nvPr/>
          </p:nvCxnSpPr>
          <p:spPr bwMode="auto">
            <a:xfrm>
              <a:off x="3027825" y="422161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>
              <a:extLst>
                <a:ext uri="{FF2B5EF4-FFF2-40B4-BE49-F238E27FC236}">
                  <a16:creationId xmlns="" xmlns:a16="http://schemas.microsoft.com/office/drawing/2014/main" id="{CF7B943B-1904-400B-B582-3C9A9593D48B}"/>
                </a:ext>
              </a:extLst>
            </p:cNvPr>
            <p:cNvCxnSpPr/>
            <p:nvPr/>
          </p:nvCxnSpPr>
          <p:spPr bwMode="auto">
            <a:xfrm>
              <a:off x="3095473" y="4224952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2" name="Straight Connector 281">
              <a:extLst>
                <a:ext uri="{FF2B5EF4-FFF2-40B4-BE49-F238E27FC236}">
                  <a16:creationId xmlns="" xmlns:a16="http://schemas.microsoft.com/office/drawing/2014/main" id="{89824ACD-2C1F-4502-B964-3B431302030C}"/>
                </a:ext>
              </a:extLst>
            </p:cNvPr>
            <p:cNvCxnSpPr/>
            <p:nvPr/>
          </p:nvCxnSpPr>
          <p:spPr bwMode="auto">
            <a:xfrm>
              <a:off x="3455309" y="426933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3" name="Straight Connector 282">
              <a:extLst>
                <a:ext uri="{FF2B5EF4-FFF2-40B4-BE49-F238E27FC236}">
                  <a16:creationId xmlns="" xmlns:a16="http://schemas.microsoft.com/office/drawing/2014/main" id="{C0E7B381-6316-4FB7-A29E-4154AB66FFEA}"/>
                </a:ext>
              </a:extLst>
            </p:cNvPr>
            <p:cNvCxnSpPr/>
            <p:nvPr/>
          </p:nvCxnSpPr>
          <p:spPr bwMode="auto">
            <a:xfrm>
              <a:off x="3264232" y="424473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4" name="Straight Connector 283">
              <a:extLst>
                <a:ext uri="{FF2B5EF4-FFF2-40B4-BE49-F238E27FC236}">
                  <a16:creationId xmlns="" xmlns:a16="http://schemas.microsoft.com/office/drawing/2014/main" id="{71DE6B7B-6886-4304-B8FE-598577406E0C}"/>
                </a:ext>
              </a:extLst>
            </p:cNvPr>
            <p:cNvCxnSpPr/>
            <p:nvPr/>
          </p:nvCxnSpPr>
          <p:spPr bwMode="auto">
            <a:xfrm>
              <a:off x="3327656" y="4268762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5" name="Straight Connector 284">
              <a:extLst>
                <a:ext uri="{FF2B5EF4-FFF2-40B4-BE49-F238E27FC236}">
                  <a16:creationId xmlns="" xmlns:a16="http://schemas.microsoft.com/office/drawing/2014/main" id="{B71CE2F7-D771-431E-9487-45AB34EA8556}"/>
                </a:ext>
              </a:extLst>
            </p:cNvPr>
            <p:cNvCxnSpPr/>
            <p:nvPr/>
          </p:nvCxnSpPr>
          <p:spPr bwMode="auto">
            <a:xfrm>
              <a:off x="3491081" y="4268762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6" name="Straight Connector 285">
              <a:extLst>
                <a:ext uri="{FF2B5EF4-FFF2-40B4-BE49-F238E27FC236}">
                  <a16:creationId xmlns="" xmlns:a16="http://schemas.microsoft.com/office/drawing/2014/main" id="{0FC9C96A-9EA9-4059-A8D0-7AB04B3FB0EC}"/>
                </a:ext>
              </a:extLst>
            </p:cNvPr>
            <p:cNvCxnSpPr/>
            <p:nvPr/>
          </p:nvCxnSpPr>
          <p:spPr bwMode="auto">
            <a:xfrm>
              <a:off x="3936825" y="4315192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7" name="Straight Connector 286">
              <a:extLst>
                <a:ext uri="{FF2B5EF4-FFF2-40B4-BE49-F238E27FC236}">
                  <a16:creationId xmlns="" xmlns:a16="http://schemas.microsoft.com/office/drawing/2014/main" id="{6BDACC59-6FB2-469A-94E2-88E0A9390226}"/>
                </a:ext>
              </a:extLst>
            </p:cNvPr>
            <p:cNvCxnSpPr/>
            <p:nvPr/>
          </p:nvCxnSpPr>
          <p:spPr bwMode="auto">
            <a:xfrm>
              <a:off x="3513385" y="4269622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8" name="Straight Connector 287">
              <a:extLst>
                <a:ext uri="{FF2B5EF4-FFF2-40B4-BE49-F238E27FC236}">
                  <a16:creationId xmlns="" xmlns:a16="http://schemas.microsoft.com/office/drawing/2014/main" id="{E52C1DCB-C2E1-44D0-B85C-CE19387614FD}"/>
                </a:ext>
              </a:extLst>
            </p:cNvPr>
            <p:cNvCxnSpPr/>
            <p:nvPr/>
          </p:nvCxnSpPr>
          <p:spPr bwMode="auto">
            <a:xfrm>
              <a:off x="4107009" y="4399382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9" name="Straight Connector 288">
              <a:extLst>
                <a:ext uri="{FF2B5EF4-FFF2-40B4-BE49-F238E27FC236}">
                  <a16:creationId xmlns="" xmlns:a16="http://schemas.microsoft.com/office/drawing/2014/main" id="{49938070-0DE3-48D7-B854-BB0F25442B71}"/>
                </a:ext>
              </a:extLst>
            </p:cNvPr>
            <p:cNvCxnSpPr/>
            <p:nvPr/>
          </p:nvCxnSpPr>
          <p:spPr bwMode="auto">
            <a:xfrm>
              <a:off x="3605474" y="4268762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0" name="Straight Connector 289">
              <a:extLst>
                <a:ext uri="{FF2B5EF4-FFF2-40B4-BE49-F238E27FC236}">
                  <a16:creationId xmlns="" xmlns:a16="http://schemas.microsoft.com/office/drawing/2014/main" id="{435A3AF0-89C5-4AF1-84D2-D4FFA2C49760}"/>
                </a:ext>
              </a:extLst>
            </p:cNvPr>
            <p:cNvCxnSpPr/>
            <p:nvPr/>
          </p:nvCxnSpPr>
          <p:spPr bwMode="auto">
            <a:xfrm>
              <a:off x="3978174" y="4311572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2" name="Straight Connector 291">
              <a:extLst>
                <a:ext uri="{FF2B5EF4-FFF2-40B4-BE49-F238E27FC236}">
                  <a16:creationId xmlns="" xmlns:a16="http://schemas.microsoft.com/office/drawing/2014/main" id="{E050EB4D-3009-4D1E-9032-349189C3D88B}"/>
                </a:ext>
              </a:extLst>
            </p:cNvPr>
            <p:cNvCxnSpPr/>
            <p:nvPr/>
          </p:nvCxnSpPr>
          <p:spPr bwMode="auto">
            <a:xfrm>
              <a:off x="4179782" y="4399381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" name="Straight Connector 292">
              <a:extLst>
                <a:ext uri="{FF2B5EF4-FFF2-40B4-BE49-F238E27FC236}">
                  <a16:creationId xmlns="" xmlns:a16="http://schemas.microsoft.com/office/drawing/2014/main" id="{C5804532-004C-45E7-B830-D99AC9E11EF6}"/>
                </a:ext>
              </a:extLst>
            </p:cNvPr>
            <p:cNvCxnSpPr/>
            <p:nvPr/>
          </p:nvCxnSpPr>
          <p:spPr bwMode="auto">
            <a:xfrm>
              <a:off x="3662481" y="4266750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>
              <a:extLst>
                <a:ext uri="{FF2B5EF4-FFF2-40B4-BE49-F238E27FC236}">
                  <a16:creationId xmlns="" xmlns:a16="http://schemas.microsoft.com/office/drawing/2014/main" id="{85C7223C-4860-418B-AF33-FE7179A402C8}"/>
                </a:ext>
              </a:extLst>
            </p:cNvPr>
            <p:cNvCxnSpPr/>
            <p:nvPr/>
          </p:nvCxnSpPr>
          <p:spPr bwMode="auto">
            <a:xfrm>
              <a:off x="3906082" y="431370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5" name="Straight Connector 294">
              <a:extLst>
                <a:ext uri="{FF2B5EF4-FFF2-40B4-BE49-F238E27FC236}">
                  <a16:creationId xmlns="" xmlns:a16="http://schemas.microsoft.com/office/drawing/2014/main" id="{94D025E5-35C6-43CA-92F5-B6AE918D26CA}"/>
                </a:ext>
              </a:extLst>
            </p:cNvPr>
            <p:cNvCxnSpPr/>
            <p:nvPr/>
          </p:nvCxnSpPr>
          <p:spPr bwMode="auto">
            <a:xfrm>
              <a:off x="3875692" y="431370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ED062D8-ACFF-AD48-A46D-6999A256716E}"/>
              </a:ext>
            </a:extLst>
          </p:cNvPr>
          <p:cNvSpPr txBox="1"/>
          <p:nvPr/>
        </p:nvSpPr>
        <p:spPr bwMode="auto">
          <a:xfrm>
            <a:off x="757824" y="4675585"/>
            <a:ext cx="3919688" cy="36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HR 0.26 (95% CI: 0.20-0.35);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= 6.5 x 10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-24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5F69446D-287A-4F15-B87D-B4E5701441D4}"/>
              </a:ext>
            </a:extLst>
          </p:cNvPr>
          <p:cNvSpPr/>
          <p:nvPr/>
        </p:nvSpPr>
        <p:spPr bwMode="auto">
          <a:xfrm>
            <a:off x="746190" y="2483278"/>
            <a:ext cx="4993430" cy="2537144"/>
          </a:xfrm>
          <a:custGeom>
            <a:avLst/>
            <a:gdLst>
              <a:gd name="connsiteX0" fmla="*/ 0 w 8568813"/>
              <a:gd name="connsiteY0" fmla="*/ 0 h 2898058"/>
              <a:gd name="connsiteX1" fmla="*/ 0 w 8568813"/>
              <a:gd name="connsiteY1" fmla="*/ 2898058 h 2898058"/>
              <a:gd name="connsiteX2" fmla="*/ 8568813 w 8568813"/>
              <a:gd name="connsiteY2" fmla="*/ 2898058 h 28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68813" h="2898058">
                <a:moveTo>
                  <a:pt x="0" y="0"/>
                </a:moveTo>
                <a:lnTo>
                  <a:pt x="0" y="2898058"/>
                </a:lnTo>
                <a:lnTo>
                  <a:pt x="8568813" y="2898058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B3312239-719A-428E-8B05-80DB57F20E6F}"/>
              </a:ext>
            </a:extLst>
          </p:cNvPr>
          <p:cNvGrpSpPr/>
          <p:nvPr/>
        </p:nvGrpSpPr>
        <p:grpSpPr>
          <a:xfrm>
            <a:off x="658990" y="2476823"/>
            <a:ext cx="100002" cy="2537144"/>
            <a:chOff x="1906383" y="2064774"/>
            <a:chExt cx="92023" cy="2875936"/>
          </a:xfrm>
        </p:grpSpPr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8806FF8B-E5A2-48EF-9B96-C966A30F6A4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6383" y="2064774"/>
              <a:ext cx="9202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C70CE640-CE7D-4732-A3E8-7696746982C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6383" y="2639961"/>
              <a:ext cx="9202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5B5CF436-51F0-4143-A733-3F28AFA062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6383" y="3215148"/>
              <a:ext cx="9202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496CEF5B-9F60-4FF8-A77B-B73A9C9B142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6383" y="3790335"/>
              <a:ext cx="9202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77537FBC-B38F-42E6-ABC3-98AAF8457E7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6383" y="4365522"/>
              <a:ext cx="9202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669B418B-8B25-492D-8B64-06B87E4E118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6383" y="4940710"/>
              <a:ext cx="9202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8AA76E49-E9FF-4F4F-BA03-08DAB01355C8}"/>
              </a:ext>
            </a:extLst>
          </p:cNvPr>
          <p:cNvSpPr txBox="1"/>
          <p:nvPr/>
        </p:nvSpPr>
        <p:spPr bwMode="auto">
          <a:xfrm>
            <a:off x="520221" y="2814065"/>
            <a:ext cx="214106" cy="26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39F47DCF-AA7D-4BF6-8BEB-1448E7BEBA3E}"/>
              </a:ext>
            </a:extLst>
          </p:cNvPr>
          <p:cNvSpPr txBox="1"/>
          <p:nvPr/>
        </p:nvSpPr>
        <p:spPr bwMode="auto">
          <a:xfrm>
            <a:off x="520329" y="3333147"/>
            <a:ext cx="214106" cy="26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02E03B28-C14F-4194-B28D-1C21F0A8518B}"/>
              </a:ext>
            </a:extLst>
          </p:cNvPr>
          <p:cNvSpPr txBox="1"/>
          <p:nvPr/>
        </p:nvSpPr>
        <p:spPr bwMode="auto">
          <a:xfrm>
            <a:off x="520221" y="3834510"/>
            <a:ext cx="214106" cy="26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C30080D5-1901-40DC-8F93-37201E636A11}"/>
              </a:ext>
            </a:extLst>
          </p:cNvPr>
          <p:cNvSpPr txBox="1"/>
          <p:nvPr/>
        </p:nvSpPr>
        <p:spPr bwMode="auto">
          <a:xfrm>
            <a:off x="522791" y="4343734"/>
            <a:ext cx="214106" cy="26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37A5C8E9-557E-4B9C-8B3D-753B17813021}"/>
              </a:ext>
            </a:extLst>
          </p:cNvPr>
          <p:cNvSpPr txBox="1"/>
          <p:nvPr/>
        </p:nvSpPr>
        <p:spPr bwMode="auto">
          <a:xfrm>
            <a:off x="575928" y="4845098"/>
            <a:ext cx="160859" cy="26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F6A9EEA7-33DD-4D7D-9095-45A1B63CD449}"/>
              </a:ext>
            </a:extLst>
          </p:cNvPr>
          <p:cNvSpPr txBox="1"/>
          <p:nvPr/>
        </p:nvSpPr>
        <p:spPr bwMode="auto">
          <a:xfrm rot="16200000">
            <a:off x="-105003" y="3640779"/>
            <a:ext cx="638140" cy="17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PFS (%)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78F06527-900B-4941-B88F-4DC159455DD3}"/>
              </a:ext>
            </a:extLst>
          </p:cNvPr>
          <p:cNvSpPr txBox="1"/>
          <p:nvPr/>
        </p:nvSpPr>
        <p:spPr bwMode="auto">
          <a:xfrm>
            <a:off x="613375" y="5048690"/>
            <a:ext cx="2568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A207EA2B-EE39-4D7F-94A5-DB0E89A2F313}"/>
              </a:ext>
            </a:extLst>
          </p:cNvPr>
          <p:cNvSpPr txBox="1"/>
          <p:nvPr/>
        </p:nvSpPr>
        <p:spPr bwMode="auto">
          <a:xfrm>
            <a:off x="764770" y="5051658"/>
            <a:ext cx="2568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E5014983-EEE4-415A-83DD-F9530DB7FBA2}"/>
              </a:ext>
            </a:extLst>
          </p:cNvPr>
          <p:cNvSpPr txBox="1"/>
          <p:nvPr/>
        </p:nvSpPr>
        <p:spPr bwMode="auto">
          <a:xfrm>
            <a:off x="917631" y="5051658"/>
            <a:ext cx="2568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07AE0C1E-9E48-457D-A3D0-414FC5811E52}"/>
              </a:ext>
            </a:extLst>
          </p:cNvPr>
          <p:cNvSpPr txBox="1"/>
          <p:nvPr/>
        </p:nvSpPr>
        <p:spPr bwMode="auto">
          <a:xfrm>
            <a:off x="1069024" y="5051658"/>
            <a:ext cx="2568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53A2F1C8-F0AF-4B4A-915B-53151BED285A}"/>
              </a:ext>
            </a:extLst>
          </p:cNvPr>
          <p:cNvSpPr txBox="1"/>
          <p:nvPr/>
        </p:nvSpPr>
        <p:spPr bwMode="auto">
          <a:xfrm>
            <a:off x="1223564" y="5051658"/>
            <a:ext cx="2568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8B29A8FE-06A1-46D5-9C50-9EAA5EE21968}"/>
              </a:ext>
            </a:extLst>
          </p:cNvPr>
          <p:cNvSpPr txBox="1"/>
          <p:nvPr/>
        </p:nvSpPr>
        <p:spPr bwMode="auto">
          <a:xfrm>
            <a:off x="1374958" y="5051658"/>
            <a:ext cx="2568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65A0252A-8594-4408-9DA3-A1895B776F63}"/>
              </a:ext>
            </a:extLst>
          </p:cNvPr>
          <p:cNvSpPr txBox="1"/>
          <p:nvPr/>
        </p:nvSpPr>
        <p:spPr bwMode="auto">
          <a:xfrm>
            <a:off x="1527820" y="5051658"/>
            <a:ext cx="2568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133B42A4-67CB-4616-B1D8-9DC3EEC57773}"/>
              </a:ext>
            </a:extLst>
          </p:cNvPr>
          <p:cNvSpPr txBox="1"/>
          <p:nvPr/>
        </p:nvSpPr>
        <p:spPr bwMode="auto">
          <a:xfrm>
            <a:off x="1679213" y="5051658"/>
            <a:ext cx="2568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95AF49B9-30D1-4071-BA2E-FD5F2564C89B}"/>
              </a:ext>
            </a:extLst>
          </p:cNvPr>
          <p:cNvSpPr txBox="1"/>
          <p:nvPr/>
        </p:nvSpPr>
        <p:spPr bwMode="auto">
          <a:xfrm>
            <a:off x="1833585" y="5051658"/>
            <a:ext cx="2568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6B8433B-3099-4118-B1A5-8BFD48930192}"/>
              </a:ext>
            </a:extLst>
          </p:cNvPr>
          <p:cNvSpPr txBox="1"/>
          <p:nvPr/>
        </p:nvSpPr>
        <p:spPr bwMode="auto">
          <a:xfrm>
            <a:off x="1984978" y="5051658"/>
            <a:ext cx="2568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3678DD4D-EAC9-4846-A9C5-2A92276C44BB}"/>
              </a:ext>
            </a:extLst>
          </p:cNvPr>
          <p:cNvSpPr txBox="1"/>
          <p:nvPr/>
        </p:nvSpPr>
        <p:spPr bwMode="auto">
          <a:xfrm>
            <a:off x="2101775" y="5051658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D9A29856-3149-420E-84A8-47839F7257D8}"/>
              </a:ext>
            </a:extLst>
          </p:cNvPr>
          <p:cNvSpPr txBox="1"/>
          <p:nvPr/>
        </p:nvSpPr>
        <p:spPr bwMode="auto">
          <a:xfrm>
            <a:off x="2253168" y="5051658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0C2BCD30-892C-41A6-9B50-7F7098D8663B}"/>
              </a:ext>
            </a:extLst>
          </p:cNvPr>
          <p:cNvSpPr txBox="1"/>
          <p:nvPr/>
        </p:nvSpPr>
        <p:spPr bwMode="auto">
          <a:xfrm>
            <a:off x="2407708" y="5051658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88B0240A-A182-467C-93A4-0DF7F1AE2CA0}"/>
              </a:ext>
            </a:extLst>
          </p:cNvPr>
          <p:cNvSpPr txBox="1"/>
          <p:nvPr/>
        </p:nvSpPr>
        <p:spPr bwMode="auto">
          <a:xfrm>
            <a:off x="2559102" y="5051658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361CC60D-D797-47CE-9A22-E679D1717ACA}"/>
              </a:ext>
            </a:extLst>
          </p:cNvPr>
          <p:cNvSpPr txBox="1"/>
          <p:nvPr/>
        </p:nvSpPr>
        <p:spPr bwMode="auto">
          <a:xfrm>
            <a:off x="2711964" y="5051658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0F905D72-F42D-462D-9056-BD91E912A5CD}"/>
              </a:ext>
            </a:extLst>
          </p:cNvPr>
          <p:cNvSpPr txBox="1"/>
          <p:nvPr/>
        </p:nvSpPr>
        <p:spPr bwMode="auto">
          <a:xfrm>
            <a:off x="2863357" y="5051658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1764CC1D-1A48-4233-B578-F600CB58DCD2}"/>
              </a:ext>
            </a:extLst>
          </p:cNvPr>
          <p:cNvSpPr txBox="1"/>
          <p:nvPr/>
        </p:nvSpPr>
        <p:spPr bwMode="auto">
          <a:xfrm>
            <a:off x="3012165" y="5050080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CCBCA3C5-ADE7-4463-A11B-781213E4868F}"/>
              </a:ext>
            </a:extLst>
          </p:cNvPr>
          <p:cNvSpPr txBox="1"/>
          <p:nvPr/>
        </p:nvSpPr>
        <p:spPr bwMode="auto">
          <a:xfrm>
            <a:off x="3165026" y="5050080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DB9775D9-C5C8-4446-B1A9-413F5CF34F24}"/>
              </a:ext>
            </a:extLst>
          </p:cNvPr>
          <p:cNvSpPr txBox="1"/>
          <p:nvPr/>
        </p:nvSpPr>
        <p:spPr bwMode="auto">
          <a:xfrm>
            <a:off x="3316420" y="5050080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00782CBC-3B43-49F0-A68C-B77CF3CD261C}"/>
              </a:ext>
            </a:extLst>
          </p:cNvPr>
          <p:cNvSpPr txBox="1"/>
          <p:nvPr/>
        </p:nvSpPr>
        <p:spPr bwMode="auto">
          <a:xfrm>
            <a:off x="3470960" y="5050080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9F794361-979C-41BB-B01E-55DB8D723A71}"/>
              </a:ext>
            </a:extLst>
          </p:cNvPr>
          <p:cNvSpPr txBox="1"/>
          <p:nvPr/>
        </p:nvSpPr>
        <p:spPr bwMode="auto">
          <a:xfrm>
            <a:off x="3622354" y="5050080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968265CB-4C01-4633-BB93-2B0261FCAF1D}"/>
              </a:ext>
            </a:extLst>
          </p:cNvPr>
          <p:cNvSpPr txBox="1"/>
          <p:nvPr/>
        </p:nvSpPr>
        <p:spPr bwMode="auto">
          <a:xfrm>
            <a:off x="3775215" y="5050080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609C3C57-769C-4C83-9259-EED685982F0E}"/>
              </a:ext>
            </a:extLst>
          </p:cNvPr>
          <p:cNvSpPr txBox="1"/>
          <p:nvPr/>
        </p:nvSpPr>
        <p:spPr bwMode="auto">
          <a:xfrm>
            <a:off x="3926609" y="5050080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A185CE60-6D23-4F41-AD37-FCDC9157F966}"/>
              </a:ext>
            </a:extLst>
          </p:cNvPr>
          <p:cNvSpPr txBox="1"/>
          <p:nvPr/>
        </p:nvSpPr>
        <p:spPr bwMode="auto">
          <a:xfrm>
            <a:off x="4080981" y="5050080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5FC2E7AD-A780-459D-85A5-5BE400FE210B}"/>
              </a:ext>
            </a:extLst>
          </p:cNvPr>
          <p:cNvSpPr txBox="1"/>
          <p:nvPr/>
        </p:nvSpPr>
        <p:spPr bwMode="auto">
          <a:xfrm>
            <a:off x="4232374" y="5050080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2A1C3BF3-9A6B-4D5A-8FD5-85D2A37ADC85}"/>
              </a:ext>
            </a:extLst>
          </p:cNvPr>
          <p:cNvSpPr txBox="1"/>
          <p:nvPr/>
        </p:nvSpPr>
        <p:spPr bwMode="auto">
          <a:xfrm>
            <a:off x="4385236" y="5050080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C8F9C766-6E15-48C9-9CC4-CD2FB18F0A74}"/>
              </a:ext>
            </a:extLst>
          </p:cNvPr>
          <p:cNvSpPr txBox="1"/>
          <p:nvPr/>
        </p:nvSpPr>
        <p:spPr bwMode="auto">
          <a:xfrm>
            <a:off x="4536629" y="5050080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F69C3D92-2B3E-4602-85F2-801C1B03156C}"/>
              </a:ext>
            </a:extLst>
          </p:cNvPr>
          <p:cNvSpPr txBox="1"/>
          <p:nvPr/>
        </p:nvSpPr>
        <p:spPr bwMode="auto">
          <a:xfrm>
            <a:off x="4691170" y="5050080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E17E15BC-A234-4BB1-B43F-E47AFC33CCA1}"/>
              </a:ext>
            </a:extLst>
          </p:cNvPr>
          <p:cNvSpPr txBox="1"/>
          <p:nvPr/>
        </p:nvSpPr>
        <p:spPr bwMode="auto">
          <a:xfrm>
            <a:off x="4842563" y="5050080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A8466808-DAAE-4812-A6DA-E7FF209661B5}"/>
              </a:ext>
            </a:extLst>
          </p:cNvPr>
          <p:cNvSpPr txBox="1"/>
          <p:nvPr/>
        </p:nvSpPr>
        <p:spPr bwMode="auto">
          <a:xfrm>
            <a:off x="4995425" y="5050080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74D1F658-FE63-4DF3-9766-B5FB11F671AE}"/>
              </a:ext>
            </a:extLst>
          </p:cNvPr>
          <p:cNvSpPr txBox="1"/>
          <p:nvPr/>
        </p:nvSpPr>
        <p:spPr bwMode="auto">
          <a:xfrm>
            <a:off x="5146819" y="5050080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754D0CCA-5DFF-43CF-BBFF-3E43D6077270}"/>
              </a:ext>
            </a:extLst>
          </p:cNvPr>
          <p:cNvSpPr txBox="1"/>
          <p:nvPr/>
        </p:nvSpPr>
        <p:spPr bwMode="auto">
          <a:xfrm>
            <a:off x="5303900" y="5044194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044E437B-4363-4985-A8C3-8A25613099E2}"/>
              </a:ext>
            </a:extLst>
          </p:cNvPr>
          <p:cNvSpPr txBox="1"/>
          <p:nvPr/>
        </p:nvSpPr>
        <p:spPr bwMode="auto">
          <a:xfrm>
            <a:off x="5455295" y="5044194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013FF49C-A14B-4284-80F1-DFBD11B11D34}"/>
              </a:ext>
            </a:extLst>
          </p:cNvPr>
          <p:cNvSpPr txBox="1"/>
          <p:nvPr/>
        </p:nvSpPr>
        <p:spPr bwMode="auto">
          <a:xfrm>
            <a:off x="2984761" y="5280225"/>
            <a:ext cx="402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959195EF-45AD-419D-B3E0-E519EC0634BB}"/>
              </a:ext>
            </a:extLst>
          </p:cNvPr>
          <p:cNvSpPr txBox="1"/>
          <p:nvPr/>
        </p:nvSpPr>
        <p:spPr bwMode="auto">
          <a:xfrm>
            <a:off x="586423" y="5485245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261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263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CA4CAF66-00BA-45AC-8486-6F91A0351F5E}"/>
              </a:ext>
            </a:extLst>
          </p:cNvPr>
          <p:cNvSpPr txBox="1"/>
          <p:nvPr/>
        </p:nvSpPr>
        <p:spPr bwMode="auto">
          <a:xfrm>
            <a:off x="737816" y="5485245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256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253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154062D1-F4D0-4EDD-91D1-17DFC5FE2409}"/>
              </a:ext>
            </a:extLst>
          </p:cNvPr>
          <p:cNvSpPr txBox="1"/>
          <p:nvPr/>
        </p:nvSpPr>
        <p:spPr bwMode="auto">
          <a:xfrm>
            <a:off x="890678" y="5485245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252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216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A404DEE8-3480-4EAC-8FCB-4CCF6DD9A9D7}"/>
              </a:ext>
            </a:extLst>
          </p:cNvPr>
          <p:cNvSpPr txBox="1"/>
          <p:nvPr/>
        </p:nvSpPr>
        <p:spPr bwMode="auto">
          <a:xfrm>
            <a:off x="1042070" y="5485245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247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185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6F9AFB3B-A3A2-411D-8CEE-4AC03100104C}"/>
              </a:ext>
            </a:extLst>
          </p:cNvPr>
          <p:cNvSpPr txBox="1"/>
          <p:nvPr/>
        </p:nvSpPr>
        <p:spPr bwMode="auto">
          <a:xfrm>
            <a:off x="1196610" y="5485245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244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175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EDBCC5B7-5054-4A59-99E3-C21971B70784}"/>
              </a:ext>
            </a:extLst>
          </p:cNvPr>
          <p:cNvSpPr txBox="1"/>
          <p:nvPr/>
        </p:nvSpPr>
        <p:spPr bwMode="auto">
          <a:xfrm>
            <a:off x="1348005" y="5485245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230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156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9FBF0EA0-ED5F-4BBF-87D9-4FBA2FCA6493}"/>
              </a:ext>
            </a:extLst>
          </p:cNvPr>
          <p:cNvSpPr txBox="1"/>
          <p:nvPr/>
        </p:nvSpPr>
        <p:spPr bwMode="auto">
          <a:xfrm>
            <a:off x="1500866" y="5485245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119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C99D8122-3ED8-4251-8815-015C53396CC1}"/>
              </a:ext>
            </a:extLst>
          </p:cNvPr>
          <p:cNvSpPr txBox="1"/>
          <p:nvPr/>
        </p:nvSpPr>
        <p:spPr bwMode="auto">
          <a:xfrm>
            <a:off x="1652259" y="5485245"/>
            <a:ext cx="319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110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4CC5CE72-12AB-443C-8603-0F592E2EDBBD}"/>
              </a:ext>
            </a:extLst>
          </p:cNvPr>
          <p:cNvSpPr txBox="1"/>
          <p:nvPr/>
        </p:nvSpPr>
        <p:spPr bwMode="auto">
          <a:xfrm>
            <a:off x="1806632" y="5485245"/>
            <a:ext cx="319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195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88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60CCB984-572D-4B15-8395-3F641CAD836A}"/>
              </a:ext>
            </a:extLst>
          </p:cNvPr>
          <p:cNvSpPr txBox="1"/>
          <p:nvPr/>
        </p:nvSpPr>
        <p:spPr bwMode="auto">
          <a:xfrm>
            <a:off x="1958024" y="5485245"/>
            <a:ext cx="319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195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973B3105-A9EC-4502-A879-2D1244D707A0}"/>
              </a:ext>
            </a:extLst>
          </p:cNvPr>
          <p:cNvSpPr txBox="1"/>
          <p:nvPr/>
        </p:nvSpPr>
        <p:spPr bwMode="auto">
          <a:xfrm>
            <a:off x="2110888" y="5485245"/>
            <a:ext cx="319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179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75D438EF-8186-4CC8-8A44-4399FB12A033}"/>
              </a:ext>
            </a:extLst>
          </p:cNvPr>
          <p:cNvSpPr txBox="1"/>
          <p:nvPr/>
        </p:nvSpPr>
        <p:spPr bwMode="auto">
          <a:xfrm>
            <a:off x="2262281" y="5485245"/>
            <a:ext cx="319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176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CB97B0D8-8FE8-4B2D-8A4A-E735BE7EF25A}"/>
              </a:ext>
            </a:extLst>
          </p:cNvPr>
          <p:cNvSpPr txBox="1"/>
          <p:nvPr/>
        </p:nvSpPr>
        <p:spPr bwMode="auto">
          <a:xfrm>
            <a:off x="2416821" y="5485245"/>
            <a:ext cx="319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158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87A7BC92-487D-44C5-9E74-AA58DA9FAEEF}"/>
              </a:ext>
            </a:extLst>
          </p:cNvPr>
          <p:cNvSpPr txBox="1"/>
          <p:nvPr/>
        </p:nvSpPr>
        <p:spPr bwMode="auto">
          <a:xfrm>
            <a:off x="2568214" y="5485245"/>
            <a:ext cx="319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140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2EFB6BE3-B1EE-4657-90D8-C81C150681B7}"/>
              </a:ext>
            </a:extLst>
          </p:cNvPr>
          <p:cNvSpPr txBox="1"/>
          <p:nvPr/>
        </p:nvSpPr>
        <p:spPr bwMode="auto">
          <a:xfrm>
            <a:off x="2721076" y="5485245"/>
            <a:ext cx="319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120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7D1A7F7C-3BDD-4E3B-A523-17AE80B5EDCF}"/>
              </a:ext>
            </a:extLst>
          </p:cNvPr>
          <p:cNvSpPr txBox="1"/>
          <p:nvPr/>
        </p:nvSpPr>
        <p:spPr bwMode="auto">
          <a:xfrm>
            <a:off x="2872469" y="5485245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113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C1DDA84E-40C4-4E76-B07C-682C0BA67433}"/>
              </a:ext>
            </a:extLst>
          </p:cNvPr>
          <p:cNvSpPr txBox="1"/>
          <p:nvPr/>
        </p:nvSpPr>
        <p:spPr bwMode="auto">
          <a:xfrm>
            <a:off x="3043719" y="5485245"/>
            <a:ext cx="274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0C4D414A-804B-4091-A167-8A2C9D33BC4D}"/>
              </a:ext>
            </a:extLst>
          </p:cNvPr>
          <p:cNvSpPr txBox="1"/>
          <p:nvPr/>
        </p:nvSpPr>
        <p:spPr bwMode="auto">
          <a:xfrm>
            <a:off x="3196581" y="5485245"/>
            <a:ext cx="274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AEB191D4-397B-4582-A4BE-1CA50A1C5E32}"/>
              </a:ext>
            </a:extLst>
          </p:cNvPr>
          <p:cNvSpPr txBox="1"/>
          <p:nvPr/>
        </p:nvSpPr>
        <p:spPr bwMode="auto">
          <a:xfrm>
            <a:off x="3347974" y="5485245"/>
            <a:ext cx="274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542ACCF8-EBEC-46C6-8F5B-922B85C0A38E}"/>
              </a:ext>
            </a:extLst>
          </p:cNvPr>
          <p:cNvSpPr txBox="1"/>
          <p:nvPr/>
        </p:nvSpPr>
        <p:spPr bwMode="auto">
          <a:xfrm>
            <a:off x="3502513" y="5485245"/>
            <a:ext cx="274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CE3ECDD9-2B1F-4A02-806C-06C48D7650CB}"/>
              </a:ext>
            </a:extLst>
          </p:cNvPr>
          <p:cNvSpPr txBox="1"/>
          <p:nvPr/>
        </p:nvSpPr>
        <p:spPr bwMode="auto">
          <a:xfrm>
            <a:off x="3653907" y="5485245"/>
            <a:ext cx="274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84F7B2C7-CC4C-4987-A013-369BF8460396}"/>
              </a:ext>
            </a:extLst>
          </p:cNvPr>
          <p:cNvSpPr txBox="1"/>
          <p:nvPr/>
        </p:nvSpPr>
        <p:spPr bwMode="auto">
          <a:xfrm>
            <a:off x="3806768" y="5485245"/>
            <a:ext cx="274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49BAA35D-06BE-4579-9E66-D113F80DD9FB}"/>
              </a:ext>
            </a:extLst>
          </p:cNvPr>
          <p:cNvSpPr txBox="1"/>
          <p:nvPr/>
        </p:nvSpPr>
        <p:spPr bwMode="auto">
          <a:xfrm>
            <a:off x="3958161" y="5485245"/>
            <a:ext cx="274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5E413F46-4264-481A-A3B2-71A178EAED8D}"/>
              </a:ext>
            </a:extLst>
          </p:cNvPr>
          <p:cNvSpPr txBox="1"/>
          <p:nvPr/>
        </p:nvSpPr>
        <p:spPr bwMode="auto">
          <a:xfrm>
            <a:off x="4112535" y="5485245"/>
            <a:ext cx="274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010EDC64-7DF5-4F11-B401-1C64819BA405}"/>
              </a:ext>
            </a:extLst>
          </p:cNvPr>
          <p:cNvSpPr txBox="1"/>
          <p:nvPr/>
        </p:nvSpPr>
        <p:spPr bwMode="auto">
          <a:xfrm>
            <a:off x="4263929" y="5485245"/>
            <a:ext cx="274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026790B7-2B22-42B2-9692-6E15C99DE138}"/>
              </a:ext>
            </a:extLst>
          </p:cNvPr>
          <p:cNvSpPr txBox="1"/>
          <p:nvPr/>
        </p:nvSpPr>
        <p:spPr bwMode="auto">
          <a:xfrm>
            <a:off x="4439232" y="5485245"/>
            <a:ext cx="229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A6200416-1D28-484C-B120-2B3929E2B648}"/>
              </a:ext>
            </a:extLst>
          </p:cNvPr>
          <p:cNvSpPr txBox="1"/>
          <p:nvPr/>
        </p:nvSpPr>
        <p:spPr bwMode="auto">
          <a:xfrm>
            <a:off x="4590626" y="5485245"/>
            <a:ext cx="229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A5829FB7-1497-4D9D-8AF0-7C600BE6AB28}"/>
              </a:ext>
            </a:extLst>
          </p:cNvPr>
          <p:cNvSpPr txBox="1"/>
          <p:nvPr/>
        </p:nvSpPr>
        <p:spPr bwMode="auto">
          <a:xfrm>
            <a:off x="4745165" y="5485245"/>
            <a:ext cx="229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CCD062AC-6190-4A9D-92BF-C13BB807F92A}"/>
              </a:ext>
            </a:extLst>
          </p:cNvPr>
          <p:cNvSpPr txBox="1"/>
          <p:nvPr/>
        </p:nvSpPr>
        <p:spPr bwMode="auto">
          <a:xfrm>
            <a:off x="4896559" y="5485245"/>
            <a:ext cx="229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D2D40F44-4543-4C0E-970E-EAA58BB0489F}"/>
              </a:ext>
            </a:extLst>
          </p:cNvPr>
          <p:cNvSpPr txBox="1"/>
          <p:nvPr/>
        </p:nvSpPr>
        <p:spPr bwMode="auto">
          <a:xfrm>
            <a:off x="5049421" y="5485245"/>
            <a:ext cx="229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="" xmlns:a16="http://schemas.microsoft.com/office/drawing/2014/main" id="{52CCB5A4-2339-4F92-A0A4-5EC1F1BB5FD3}"/>
              </a:ext>
            </a:extLst>
          </p:cNvPr>
          <p:cNvSpPr txBox="1"/>
          <p:nvPr/>
        </p:nvSpPr>
        <p:spPr bwMode="auto">
          <a:xfrm>
            <a:off x="5200814" y="5485245"/>
            <a:ext cx="229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="" xmlns:a16="http://schemas.microsoft.com/office/drawing/2014/main" id="{00C3F148-4150-4B03-98DE-9575095C370B}"/>
              </a:ext>
            </a:extLst>
          </p:cNvPr>
          <p:cNvSpPr txBox="1"/>
          <p:nvPr/>
        </p:nvSpPr>
        <p:spPr bwMode="auto">
          <a:xfrm>
            <a:off x="5357898" y="5485245"/>
            <a:ext cx="229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="" xmlns:a16="http://schemas.microsoft.com/office/drawing/2014/main" id="{B42E46D3-57C9-44CE-96BE-804FD3801EB6}"/>
              </a:ext>
            </a:extLst>
          </p:cNvPr>
          <p:cNvSpPr txBox="1"/>
          <p:nvPr/>
        </p:nvSpPr>
        <p:spPr bwMode="auto">
          <a:xfrm>
            <a:off x="5509291" y="5485245"/>
            <a:ext cx="229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="" xmlns:a16="http://schemas.microsoft.com/office/drawing/2014/main" id="{F62DAFB0-3372-4D6D-8527-5DA25930794E}"/>
              </a:ext>
            </a:extLst>
          </p:cNvPr>
          <p:cNvSpPr txBox="1"/>
          <p:nvPr/>
        </p:nvSpPr>
        <p:spPr bwMode="auto">
          <a:xfrm>
            <a:off x="293773" y="5491448"/>
            <a:ext cx="4395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T-DXd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T-DM1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91A50684-AA5C-46B2-86BC-7D0E62540004}"/>
              </a:ext>
            </a:extLst>
          </p:cNvPr>
          <p:cNvGrpSpPr/>
          <p:nvPr/>
        </p:nvGrpSpPr>
        <p:grpSpPr>
          <a:xfrm>
            <a:off x="746081" y="5008626"/>
            <a:ext cx="4865047" cy="91903"/>
            <a:chOff x="2208034" y="4934618"/>
            <a:chExt cx="8348504" cy="104976"/>
          </a:xfrm>
        </p:grpSpPr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9F6F248C-C8C1-48FC-9536-206EB136B864}"/>
                </a:ext>
              </a:extLst>
            </p:cNvPr>
            <p:cNvGrpSpPr/>
            <p:nvPr/>
          </p:nvGrpSpPr>
          <p:grpSpPr>
            <a:xfrm>
              <a:off x="2208034" y="4941352"/>
              <a:ext cx="2859542" cy="98242"/>
              <a:chOff x="2208034" y="4941352"/>
              <a:chExt cx="2859542" cy="98242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="" xmlns:a16="http://schemas.microsoft.com/office/drawing/2014/main" id="{7A329C1C-B95B-424F-89B4-DA3BC0853213}"/>
                  </a:ext>
                </a:extLst>
              </p:cNvPr>
              <p:cNvGrpSpPr/>
              <p:nvPr/>
            </p:nvGrpSpPr>
            <p:grpSpPr>
              <a:xfrm rot="5400000">
                <a:off x="2805947" y="4350174"/>
                <a:ext cx="91507" cy="1287334"/>
                <a:chOff x="1906383" y="2064774"/>
                <a:chExt cx="92023" cy="2875936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="" xmlns:a16="http://schemas.microsoft.com/office/drawing/2014/main" id="{5A37E28C-59F4-4604-8365-98BDA5ECB4C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2064774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="" xmlns:a16="http://schemas.microsoft.com/office/drawing/2014/main" id="{24DD4A0B-91B6-4831-832A-534D7B0F99D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2639961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="" xmlns:a16="http://schemas.microsoft.com/office/drawing/2014/main" id="{6EB40264-3FA1-4D45-9A91-5B8564571F0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3215148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="" xmlns:a16="http://schemas.microsoft.com/office/drawing/2014/main" id="{3EB1F2CA-3714-46D7-81C8-C1B199C917C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3790335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="" xmlns:a16="http://schemas.microsoft.com/office/drawing/2014/main" id="{B6EB2F35-E2D7-43C1-8EF8-8D4A465F9B1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4365522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="" xmlns:a16="http://schemas.microsoft.com/office/drawing/2014/main" id="{F87C229F-9F55-4850-AC38-C5429D7A087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4940710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5" name="Group 64">
                <a:extLst>
                  <a:ext uri="{FF2B5EF4-FFF2-40B4-BE49-F238E27FC236}">
                    <a16:creationId xmlns="" xmlns:a16="http://schemas.microsoft.com/office/drawing/2014/main" id="{D66060A7-C932-4D79-9C1D-91D06D0C70D9}"/>
                  </a:ext>
                </a:extLst>
              </p:cNvPr>
              <p:cNvGrpSpPr/>
              <p:nvPr/>
            </p:nvGrpSpPr>
            <p:grpSpPr>
              <a:xfrm rot="5400000">
                <a:off x="4378155" y="4343439"/>
                <a:ext cx="91507" cy="1287334"/>
                <a:chOff x="1906383" y="2064774"/>
                <a:chExt cx="92023" cy="2875936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="" xmlns:a16="http://schemas.microsoft.com/office/drawing/2014/main" id="{815D34B2-CC1D-439A-930E-F81E999BD1C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2064774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="" xmlns:a16="http://schemas.microsoft.com/office/drawing/2014/main" id="{F8C6E3C8-2D7D-4908-91FE-BDCA22D7F98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2639961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="" xmlns:a16="http://schemas.microsoft.com/office/drawing/2014/main" id="{44155E10-8C90-4EE3-BCCE-4E70D4D2861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3215148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="" xmlns:a16="http://schemas.microsoft.com/office/drawing/2014/main" id="{FD4FD97E-32DD-4EE1-94E2-1ABC83B8E56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3790335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="" xmlns:a16="http://schemas.microsoft.com/office/drawing/2014/main" id="{194679E2-8C5B-4EF4-A6F6-DAE5C0BD05A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4365522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="" xmlns:a16="http://schemas.microsoft.com/office/drawing/2014/main" id="{B4955A88-9A64-459F-977F-06727C35849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4940710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F8E21BEA-91F0-4DA8-8147-A23FE1533AA7}"/>
                </a:ext>
              </a:extLst>
            </p:cNvPr>
            <p:cNvGrpSpPr/>
            <p:nvPr/>
          </p:nvGrpSpPr>
          <p:grpSpPr>
            <a:xfrm>
              <a:off x="5345822" y="4934618"/>
              <a:ext cx="2859542" cy="98242"/>
              <a:chOff x="2208034" y="4941352"/>
              <a:chExt cx="2859542" cy="98242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="" xmlns:a16="http://schemas.microsoft.com/office/drawing/2014/main" id="{DAE668ED-2634-4E86-BE7F-EE3B46BE3373}"/>
                  </a:ext>
                </a:extLst>
              </p:cNvPr>
              <p:cNvGrpSpPr/>
              <p:nvPr/>
            </p:nvGrpSpPr>
            <p:grpSpPr>
              <a:xfrm rot="5400000">
                <a:off x="2805947" y="4350174"/>
                <a:ext cx="91507" cy="1287334"/>
                <a:chOff x="1906383" y="2064774"/>
                <a:chExt cx="92023" cy="2875936"/>
              </a:xfrm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="" xmlns:a16="http://schemas.microsoft.com/office/drawing/2014/main" id="{319FAFA0-2C9B-48CC-AE21-CC80D3A5358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2064774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="" xmlns:a16="http://schemas.microsoft.com/office/drawing/2014/main" id="{AA2E5C15-E235-4CF2-B21A-52EA0F554AF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2639961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="" xmlns:a16="http://schemas.microsoft.com/office/drawing/2014/main" id="{5CD21925-6E13-45F3-8DCF-CB1C7D42561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3215148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="" xmlns:a16="http://schemas.microsoft.com/office/drawing/2014/main" id="{4A9EE14F-DB5A-42CB-8104-458983B9C6F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3790335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="" xmlns:a16="http://schemas.microsoft.com/office/drawing/2014/main" id="{09C80B24-192B-42E0-AAD7-978570B298C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4365522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="" xmlns:a16="http://schemas.microsoft.com/office/drawing/2014/main" id="{68C67461-33EF-46D0-8223-43CB992F842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4940710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1" name="Group 50">
                <a:extLst>
                  <a:ext uri="{FF2B5EF4-FFF2-40B4-BE49-F238E27FC236}">
                    <a16:creationId xmlns="" xmlns:a16="http://schemas.microsoft.com/office/drawing/2014/main" id="{8FBA0E4E-23CD-4326-A24D-150717C19413}"/>
                  </a:ext>
                </a:extLst>
              </p:cNvPr>
              <p:cNvGrpSpPr/>
              <p:nvPr/>
            </p:nvGrpSpPr>
            <p:grpSpPr>
              <a:xfrm rot="5400000">
                <a:off x="4378155" y="4343439"/>
                <a:ext cx="91507" cy="1287334"/>
                <a:chOff x="1906383" y="2064774"/>
                <a:chExt cx="92023" cy="2875936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="" xmlns:a16="http://schemas.microsoft.com/office/drawing/2014/main" id="{5EF225A4-F8E4-4FD5-8847-AFE26DCDB9D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2064774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="" xmlns:a16="http://schemas.microsoft.com/office/drawing/2014/main" id="{89DFF309-ED9F-41B2-88B9-EB041F1D06D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2639961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="" xmlns:a16="http://schemas.microsoft.com/office/drawing/2014/main" id="{C88AA2E1-5ECA-45C6-A69D-76F788F953A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3215148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="" xmlns:a16="http://schemas.microsoft.com/office/drawing/2014/main" id="{A81C2141-B67B-48DA-A484-514CFAB9347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3790335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="" xmlns:a16="http://schemas.microsoft.com/office/drawing/2014/main" id="{4A687EEC-3D87-4135-8223-188473C32E1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4365522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="" xmlns:a16="http://schemas.microsoft.com/office/drawing/2014/main" id="{20A3BCA2-0D67-4A60-BF67-F6B41489B98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4940710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8B0D9BAE-DECE-439A-A13F-163A3B21D65E}"/>
                </a:ext>
              </a:extLst>
            </p:cNvPr>
            <p:cNvGrpSpPr/>
            <p:nvPr/>
          </p:nvGrpSpPr>
          <p:grpSpPr>
            <a:xfrm>
              <a:off x="8469392" y="4935983"/>
              <a:ext cx="2087146" cy="93533"/>
              <a:chOff x="2208034" y="4946061"/>
              <a:chExt cx="2087146" cy="93533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="" xmlns:a16="http://schemas.microsoft.com/office/drawing/2014/main" id="{1A405FBB-14E3-4416-A5DC-59DFDFB9EF45}"/>
                  </a:ext>
                </a:extLst>
              </p:cNvPr>
              <p:cNvGrpSpPr/>
              <p:nvPr/>
            </p:nvGrpSpPr>
            <p:grpSpPr>
              <a:xfrm rot="5400000">
                <a:off x="2805947" y="4350174"/>
                <a:ext cx="91507" cy="1287334"/>
                <a:chOff x="1906383" y="2064774"/>
                <a:chExt cx="92023" cy="2875936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="" xmlns:a16="http://schemas.microsoft.com/office/drawing/2014/main" id="{CBD31D31-0DC3-4E35-BBB1-965C9967275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2064774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="" xmlns:a16="http://schemas.microsoft.com/office/drawing/2014/main" id="{AB27F82C-DD4E-47A2-ABF3-377204752C2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2639961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="" xmlns:a16="http://schemas.microsoft.com/office/drawing/2014/main" id="{7CDC1DF0-3FF4-43D4-BF59-F943B9EF629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3215148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="" xmlns:a16="http://schemas.microsoft.com/office/drawing/2014/main" id="{72654091-D2E2-4BC1-A2F3-AA0BE219A5D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3790335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="" xmlns:a16="http://schemas.microsoft.com/office/drawing/2014/main" id="{CC20A839-D764-4199-9BF5-49EA64ED32A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4365522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="" xmlns:a16="http://schemas.microsoft.com/office/drawing/2014/main" id="{44DCA6A8-B64D-46A9-BC18-61B821AF61C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4940710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0" name="Group 39">
                <a:extLst>
                  <a:ext uri="{FF2B5EF4-FFF2-40B4-BE49-F238E27FC236}">
                    <a16:creationId xmlns="" xmlns:a16="http://schemas.microsoft.com/office/drawing/2014/main" id="{111D4E0D-618D-4854-BEAF-8088A9E4360C}"/>
                  </a:ext>
                </a:extLst>
              </p:cNvPr>
              <p:cNvGrpSpPr/>
              <p:nvPr/>
            </p:nvGrpSpPr>
            <p:grpSpPr>
              <a:xfrm rot="5400000">
                <a:off x="3991959" y="4734349"/>
                <a:ext cx="91510" cy="514933"/>
                <a:chOff x="1911115" y="3790333"/>
                <a:chExt cx="92026" cy="1150375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="" xmlns:a16="http://schemas.microsoft.com/office/drawing/2014/main" id="{B767D6A3-8FA8-4F63-8661-BB6A815C16B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11115" y="3790333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="" xmlns:a16="http://schemas.microsoft.com/office/drawing/2014/main" id="{E0B0AF63-EA82-4411-8496-80CA1867FAF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11117" y="4365520"/>
                  <a:ext cx="9202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="" xmlns:a16="http://schemas.microsoft.com/office/drawing/2014/main" id="{00824308-51A0-4DAD-AB44-C760414C6EA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11116" y="4940708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303" name="TextBox 302">
            <a:extLst>
              <a:ext uri="{FF2B5EF4-FFF2-40B4-BE49-F238E27FC236}">
                <a16:creationId xmlns="" xmlns:a16="http://schemas.microsoft.com/office/drawing/2014/main" id="{97C0068F-2FE6-48D8-84FC-A9E59C603DC5}"/>
              </a:ext>
            </a:extLst>
          </p:cNvPr>
          <p:cNvSpPr txBox="1"/>
          <p:nvPr/>
        </p:nvSpPr>
        <p:spPr bwMode="auto">
          <a:xfrm>
            <a:off x="6538846" y="2340612"/>
            <a:ext cx="238893" cy="24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29" name="Freeform: Shape 428">
            <a:extLst>
              <a:ext uri="{FF2B5EF4-FFF2-40B4-BE49-F238E27FC236}">
                <a16:creationId xmlns="" xmlns:a16="http://schemas.microsoft.com/office/drawing/2014/main" id="{381B44E7-F179-4D2C-89BB-B86029C0B439}"/>
              </a:ext>
            </a:extLst>
          </p:cNvPr>
          <p:cNvSpPr/>
          <p:nvPr/>
        </p:nvSpPr>
        <p:spPr bwMode="auto">
          <a:xfrm>
            <a:off x="6804745" y="2493324"/>
            <a:ext cx="5016062" cy="2537144"/>
          </a:xfrm>
          <a:custGeom>
            <a:avLst/>
            <a:gdLst>
              <a:gd name="connsiteX0" fmla="*/ 0 w 8568813"/>
              <a:gd name="connsiteY0" fmla="*/ 0 h 2898058"/>
              <a:gd name="connsiteX1" fmla="*/ 0 w 8568813"/>
              <a:gd name="connsiteY1" fmla="*/ 2898058 h 2898058"/>
              <a:gd name="connsiteX2" fmla="*/ 8568813 w 8568813"/>
              <a:gd name="connsiteY2" fmla="*/ 2898058 h 28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68813" h="2898058">
                <a:moveTo>
                  <a:pt x="0" y="0"/>
                </a:moveTo>
                <a:lnTo>
                  <a:pt x="0" y="2898058"/>
                </a:lnTo>
                <a:lnTo>
                  <a:pt x="8568813" y="2898058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30" name="Group 429">
            <a:extLst>
              <a:ext uri="{FF2B5EF4-FFF2-40B4-BE49-F238E27FC236}">
                <a16:creationId xmlns="" xmlns:a16="http://schemas.microsoft.com/office/drawing/2014/main" id="{AB5C023B-C451-4225-80E0-A3B63AFDB2C7}"/>
              </a:ext>
            </a:extLst>
          </p:cNvPr>
          <p:cNvGrpSpPr/>
          <p:nvPr/>
        </p:nvGrpSpPr>
        <p:grpSpPr>
          <a:xfrm>
            <a:off x="6717545" y="2486869"/>
            <a:ext cx="100002" cy="2537144"/>
            <a:chOff x="1906383" y="2064774"/>
            <a:chExt cx="92023" cy="2875936"/>
          </a:xfrm>
        </p:grpSpPr>
        <p:cxnSp>
          <p:nvCxnSpPr>
            <p:cNvPr id="431" name="Straight Connector 430">
              <a:extLst>
                <a:ext uri="{FF2B5EF4-FFF2-40B4-BE49-F238E27FC236}">
                  <a16:creationId xmlns="" xmlns:a16="http://schemas.microsoft.com/office/drawing/2014/main" id="{9185783F-5E67-48EC-88A1-8C7F0DFA427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6383" y="2064774"/>
              <a:ext cx="9202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2" name="Straight Connector 431">
              <a:extLst>
                <a:ext uri="{FF2B5EF4-FFF2-40B4-BE49-F238E27FC236}">
                  <a16:creationId xmlns="" xmlns:a16="http://schemas.microsoft.com/office/drawing/2014/main" id="{5DE93EDC-1EBB-48C1-9443-2B75FECD6C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6383" y="2639961"/>
              <a:ext cx="9202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3" name="Straight Connector 432">
              <a:extLst>
                <a:ext uri="{FF2B5EF4-FFF2-40B4-BE49-F238E27FC236}">
                  <a16:creationId xmlns="" xmlns:a16="http://schemas.microsoft.com/office/drawing/2014/main" id="{591F383D-1279-4A7F-A5A5-D52A692DD3C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6383" y="3215148"/>
              <a:ext cx="9202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4" name="Straight Connector 433">
              <a:extLst>
                <a:ext uri="{FF2B5EF4-FFF2-40B4-BE49-F238E27FC236}">
                  <a16:creationId xmlns="" xmlns:a16="http://schemas.microsoft.com/office/drawing/2014/main" id="{480DCE52-6D07-44F4-ABBD-CB654BA2AB5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6383" y="3790335"/>
              <a:ext cx="9202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5" name="Straight Connector 434">
              <a:extLst>
                <a:ext uri="{FF2B5EF4-FFF2-40B4-BE49-F238E27FC236}">
                  <a16:creationId xmlns="" xmlns:a16="http://schemas.microsoft.com/office/drawing/2014/main" id="{3BC50546-69E7-4FA9-8357-54503611B94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6383" y="4365522"/>
              <a:ext cx="9202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6" name="Straight Connector 435">
              <a:extLst>
                <a:ext uri="{FF2B5EF4-FFF2-40B4-BE49-F238E27FC236}">
                  <a16:creationId xmlns="" xmlns:a16="http://schemas.microsoft.com/office/drawing/2014/main" id="{2A01BC81-CE18-4158-ACD2-A97A84C9378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6383" y="4940710"/>
              <a:ext cx="9202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7" name="TextBox 436">
            <a:extLst>
              <a:ext uri="{FF2B5EF4-FFF2-40B4-BE49-F238E27FC236}">
                <a16:creationId xmlns="" xmlns:a16="http://schemas.microsoft.com/office/drawing/2014/main" id="{4608343A-64CF-430D-9530-0D6032C28718}"/>
              </a:ext>
            </a:extLst>
          </p:cNvPr>
          <p:cNvSpPr txBox="1"/>
          <p:nvPr/>
        </p:nvSpPr>
        <p:spPr bwMode="auto">
          <a:xfrm>
            <a:off x="6578776" y="2824111"/>
            <a:ext cx="214106" cy="26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="" xmlns:a16="http://schemas.microsoft.com/office/drawing/2014/main" id="{509B9322-96EE-497E-973E-51BB56A12F73}"/>
              </a:ext>
            </a:extLst>
          </p:cNvPr>
          <p:cNvSpPr txBox="1"/>
          <p:nvPr/>
        </p:nvSpPr>
        <p:spPr bwMode="auto">
          <a:xfrm>
            <a:off x="6578884" y="3343193"/>
            <a:ext cx="214106" cy="26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="" xmlns:a16="http://schemas.microsoft.com/office/drawing/2014/main" id="{B696995C-B7E4-4CBF-A1C8-A0BA020F4343}"/>
              </a:ext>
            </a:extLst>
          </p:cNvPr>
          <p:cNvSpPr txBox="1"/>
          <p:nvPr/>
        </p:nvSpPr>
        <p:spPr bwMode="auto">
          <a:xfrm>
            <a:off x="6578776" y="3844556"/>
            <a:ext cx="214106" cy="26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="" xmlns:a16="http://schemas.microsoft.com/office/drawing/2014/main" id="{C5B3DBFF-F954-42B0-8235-28F95BE58FD9}"/>
              </a:ext>
            </a:extLst>
          </p:cNvPr>
          <p:cNvSpPr txBox="1"/>
          <p:nvPr/>
        </p:nvSpPr>
        <p:spPr bwMode="auto">
          <a:xfrm>
            <a:off x="6581346" y="4353780"/>
            <a:ext cx="214106" cy="26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41" name="TextBox 440">
            <a:extLst>
              <a:ext uri="{FF2B5EF4-FFF2-40B4-BE49-F238E27FC236}">
                <a16:creationId xmlns="" xmlns:a16="http://schemas.microsoft.com/office/drawing/2014/main" id="{AAC0CBFD-95BA-427F-BCB1-AB066E1A271F}"/>
              </a:ext>
            </a:extLst>
          </p:cNvPr>
          <p:cNvSpPr txBox="1"/>
          <p:nvPr/>
        </p:nvSpPr>
        <p:spPr bwMode="auto">
          <a:xfrm>
            <a:off x="6634483" y="4855144"/>
            <a:ext cx="160859" cy="26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42" name="TextBox 441">
            <a:extLst>
              <a:ext uri="{FF2B5EF4-FFF2-40B4-BE49-F238E27FC236}">
                <a16:creationId xmlns="" xmlns:a16="http://schemas.microsoft.com/office/drawing/2014/main" id="{BBFFEE0B-43F7-430C-B9F6-0BED2A9451DB}"/>
              </a:ext>
            </a:extLst>
          </p:cNvPr>
          <p:cNvSpPr txBox="1"/>
          <p:nvPr/>
        </p:nvSpPr>
        <p:spPr bwMode="auto">
          <a:xfrm rot="16200000">
            <a:off x="5935030" y="3586615"/>
            <a:ext cx="6751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OS (%)</a:t>
            </a:r>
          </a:p>
        </p:txBody>
      </p:sp>
      <p:sp>
        <p:nvSpPr>
          <p:cNvPr id="443" name="TextBox 442">
            <a:extLst>
              <a:ext uri="{FF2B5EF4-FFF2-40B4-BE49-F238E27FC236}">
                <a16:creationId xmlns="" xmlns:a16="http://schemas.microsoft.com/office/drawing/2014/main" id="{07FC9FA6-FB04-46B4-A47E-DBD1DB75DA03}"/>
              </a:ext>
            </a:extLst>
          </p:cNvPr>
          <p:cNvSpPr txBox="1"/>
          <p:nvPr/>
        </p:nvSpPr>
        <p:spPr bwMode="auto">
          <a:xfrm>
            <a:off x="6671930" y="5058736"/>
            <a:ext cx="2568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44" name="TextBox 443">
            <a:extLst>
              <a:ext uri="{FF2B5EF4-FFF2-40B4-BE49-F238E27FC236}">
                <a16:creationId xmlns="" xmlns:a16="http://schemas.microsoft.com/office/drawing/2014/main" id="{3AC44366-70C0-4EF9-BE50-E35C1B024618}"/>
              </a:ext>
            </a:extLst>
          </p:cNvPr>
          <p:cNvSpPr txBox="1"/>
          <p:nvPr/>
        </p:nvSpPr>
        <p:spPr bwMode="auto">
          <a:xfrm>
            <a:off x="6823325" y="5061704"/>
            <a:ext cx="2568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45" name="TextBox 444">
            <a:extLst>
              <a:ext uri="{FF2B5EF4-FFF2-40B4-BE49-F238E27FC236}">
                <a16:creationId xmlns="" xmlns:a16="http://schemas.microsoft.com/office/drawing/2014/main" id="{CAB92297-E521-45D6-A498-9896FC5CC389}"/>
              </a:ext>
            </a:extLst>
          </p:cNvPr>
          <p:cNvSpPr txBox="1"/>
          <p:nvPr/>
        </p:nvSpPr>
        <p:spPr bwMode="auto">
          <a:xfrm>
            <a:off x="6976186" y="5061704"/>
            <a:ext cx="2568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6" name="TextBox 445">
            <a:extLst>
              <a:ext uri="{FF2B5EF4-FFF2-40B4-BE49-F238E27FC236}">
                <a16:creationId xmlns="" xmlns:a16="http://schemas.microsoft.com/office/drawing/2014/main" id="{60D6E419-35FD-406F-8D8E-151B6F00EA2B}"/>
              </a:ext>
            </a:extLst>
          </p:cNvPr>
          <p:cNvSpPr txBox="1"/>
          <p:nvPr/>
        </p:nvSpPr>
        <p:spPr bwMode="auto">
          <a:xfrm>
            <a:off x="7127579" y="5061704"/>
            <a:ext cx="2568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47" name="TextBox 446">
            <a:extLst>
              <a:ext uri="{FF2B5EF4-FFF2-40B4-BE49-F238E27FC236}">
                <a16:creationId xmlns="" xmlns:a16="http://schemas.microsoft.com/office/drawing/2014/main" id="{ED9B92AD-C0EF-4A38-ABBC-6BF096E5340F}"/>
              </a:ext>
            </a:extLst>
          </p:cNvPr>
          <p:cNvSpPr txBox="1"/>
          <p:nvPr/>
        </p:nvSpPr>
        <p:spPr bwMode="auto">
          <a:xfrm>
            <a:off x="7282119" y="5061704"/>
            <a:ext cx="2568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48" name="TextBox 447">
            <a:extLst>
              <a:ext uri="{FF2B5EF4-FFF2-40B4-BE49-F238E27FC236}">
                <a16:creationId xmlns="" xmlns:a16="http://schemas.microsoft.com/office/drawing/2014/main" id="{4853AFFB-4256-426E-9087-5C47E24A2FDE}"/>
              </a:ext>
            </a:extLst>
          </p:cNvPr>
          <p:cNvSpPr txBox="1"/>
          <p:nvPr/>
        </p:nvSpPr>
        <p:spPr bwMode="auto">
          <a:xfrm>
            <a:off x="7433513" y="5061704"/>
            <a:ext cx="2568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49" name="TextBox 448">
            <a:extLst>
              <a:ext uri="{FF2B5EF4-FFF2-40B4-BE49-F238E27FC236}">
                <a16:creationId xmlns="" xmlns:a16="http://schemas.microsoft.com/office/drawing/2014/main" id="{24DDD938-68A2-4E09-A1A4-666314AECCD1}"/>
              </a:ext>
            </a:extLst>
          </p:cNvPr>
          <p:cNvSpPr txBox="1"/>
          <p:nvPr/>
        </p:nvSpPr>
        <p:spPr bwMode="auto">
          <a:xfrm>
            <a:off x="7586375" y="5061704"/>
            <a:ext cx="2568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0" name="TextBox 449">
            <a:extLst>
              <a:ext uri="{FF2B5EF4-FFF2-40B4-BE49-F238E27FC236}">
                <a16:creationId xmlns="" xmlns:a16="http://schemas.microsoft.com/office/drawing/2014/main" id="{2B8446A2-25AD-456F-8D4B-742905B29F5C}"/>
              </a:ext>
            </a:extLst>
          </p:cNvPr>
          <p:cNvSpPr txBox="1"/>
          <p:nvPr/>
        </p:nvSpPr>
        <p:spPr bwMode="auto">
          <a:xfrm>
            <a:off x="7737768" y="5061704"/>
            <a:ext cx="2568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1" name="TextBox 450">
            <a:extLst>
              <a:ext uri="{FF2B5EF4-FFF2-40B4-BE49-F238E27FC236}">
                <a16:creationId xmlns="" xmlns:a16="http://schemas.microsoft.com/office/drawing/2014/main" id="{004D1F2D-3C70-49D9-BD36-8D3ECFF7892C}"/>
              </a:ext>
            </a:extLst>
          </p:cNvPr>
          <p:cNvSpPr txBox="1"/>
          <p:nvPr/>
        </p:nvSpPr>
        <p:spPr bwMode="auto">
          <a:xfrm>
            <a:off x="7892140" y="5061704"/>
            <a:ext cx="2568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52" name="TextBox 451">
            <a:extLst>
              <a:ext uri="{FF2B5EF4-FFF2-40B4-BE49-F238E27FC236}">
                <a16:creationId xmlns="" xmlns:a16="http://schemas.microsoft.com/office/drawing/2014/main" id="{510E9165-F180-4BB7-AC1A-B73EF488D865}"/>
              </a:ext>
            </a:extLst>
          </p:cNvPr>
          <p:cNvSpPr txBox="1"/>
          <p:nvPr/>
        </p:nvSpPr>
        <p:spPr bwMode="auto">
          <a:xfrm>
            <a:off x="8043533" y="5061704"/>
            <a:ext cx="2568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3" name="TextBox 452">
            <a:extLst>
              <a:ext uri="{FF2B5EF4-FFF2-40B4-BE49-F238E27FC236}">
                <a16:creationId xmlns="" xmlns:a16="http://schemas.microsoft.com/office/drawing/2014/main" id="{1C14FACB-94ED-45E6-ABBA-5185407D0F57}"/>
              </a:ext>
            </a:extLst>
          </p:cNvPr>
          <p:cNvSpPr txBox="1"/>
          <p:nvPr/>
        </p:nvSpPr>
        <p:spPr bwMode="auto">
          <a:xfrm>
            <a:off x="8160330" y="5061704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="" xmlns:a16="http://schemas.microsoft.com/office/drawing/2014/main" id="{C1C95EB5-AB10-4ED0-8DCC-0B029378864D}"/>
              </a:ext>
            </a:extLst>
          </p:cNvPr>
          <p:cNvSpPr txBox="1"/>
          <p:nvPr/>
        </p:nvSpPr>
        <p:spPr bwMode="auto">
          <a:xfrm>
            <a:off x="8311723" y="5061704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="" xmlns:a16="http://schemas.microsoft.com/office/drawing/2014/main" id="{F3BC8A28-4F96-4688-9572-BBB2F36BD77A}"/>
              </a:ext>
            </a:extLst>
          </p:cNvPr>
          <p:cNvSpPr txBox="1"/>
          <p:nvPr/>
        </p:nvSpPr>
        <p:spPr bwMode="auto">
          <a:xfrm>
            <a:off x="8466263" y="5061704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="" xmlns:a16="http://schemas.microsoft.com/office/drawing/2014/main" id="{40EF7A54-91F6-4973-BA21-3AA822FB1D6F}"/>
              </a:ext>
            </a:extLst>
          </p:cNvPr>
          <p:cNvSpPr txBox="1"/>
          <p:nvPr/>
        </p:nvSpPr>
        <p:spPr bwMode="auto">
          <a:xfrm>
            <a:off x="8617657" y="5061704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="" xmlns:a16="http://schemas.microsoft.com/office/drawing/2014/main" id="{EC1B64DC-CE4C-4831-AA67-77B0233B218A}"/>
              </a:ext>
            </a:extLst>
          </p:cNvPr>
          <p:cNvSpPr txBox="1"/>
          <p:nvPr/>
        </p:nvSpPr>
        <p:spPr bwMode="auto">
          <a:xfrm>
            <a:off x="8770519" y="5061704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58" name="TextBox 457">
            <a:extLst>
              <a:ext uri="{FF2B5EF4-FFF2-40B4-BE49-F238E27FC236}">
                <a16:creationId xmlns="" xmlns:a16="http://schemas.microsoft.com/office/drawing/2014/main" id="{C523352C-D205-46F1-A18A-57B70D7AB477}"/>
              </a:ext>
            </a:extLst>
          </p:cNvPr>
          <p:cNvSpPr txBox="1"/>
          <p:nvPr/>
        </p:nvSpPr>
        <p:spPr bwMode="auto">
          <a:xfrm>
            <a:off x="8921912" y="5061704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59" name="TextBox 458">
            <a:extLst>
              <a:ext uri="{FF2B5EF4-FFF2-40B4-BE49-F238E27FC236}">
                <a16:creationId xmlns="" xmlns:a16="http://schemas.microsoft.com/office/drawing/2014/main" id="{747F4C3C-86B6-4289-B5E3-963974CF113C}"/>
              </a:ext>
            </a:extLst>
          </p:cNvPr>
          <p:cNvSpPr txBox="1"/>
          <p:nvPr/>
        </p:nvSpPr>
        <p:spPr bwMode="auto">
          <a:xfrm>
            <a:off x="9070720" y="5060126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460" name="TextBox 459">
            <a:extLst>
              <a:ext uri="{FF2B5EF4-FFF2-40B4-BE49-F238E27FC236}">
                <a16:creationId xmlns="" xmlns:a16="http://schemas.microsoft.com/office/drawing/2014/main" id="{4E6E67B6-43E8-481A-85BB-BC711FD25C97}"/>
              </a:ext>
            </a:extLst>
          </p:cNvPr>
          <p:cNvSpPr txBox="1"/>
          <p:nvPr/>
        </p:nvSpPr>
        <p:spPr bwMode="auto">
          <a:xfrm>
            <a:off x="9223581" y="5060126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461" name="TextBox 460">
            <a:extLst>
              <a:ext uri="{FF2B5EF4-FFF2-40B4-BE49-F238E27FC236}">
                <a16:creationId xmlns="" xmlns:a16="http://schemas.microsoft.com/office/drawing/2014/main" id="{6832F513-4DFC-4A94-AB15-076DE2FB2F46}"/>
              </a:ext>
            </a:extLst>
          </p:cNvPr>
          <p:cNvSpPr txBox="1"/>
          <p:nvPr/>
        </p:nvSpPr>
        <p:spPr bwMode="auto">
          <a:xfrm>
            <a:off x="9374975" y="5060126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62" name="TextBox 461">
            <a:extLst>
              <a:ext uri="{FF2B5EF4-FFF2-40B4-BE49-F238E27FC236}">
                <a16:creationId xmlns="" xmlns:a16="http://schemas.microsoft.com/office/drawing/2014/main" id="{DEAFCC26-5D9E-441E-AD9B-FA7D093ED037}"/>
              </a:ext>
            </a:extLst>
          </p:cNvPr>
          <p:cNvSpPr txBox="1"/>
          <p:nvPr/>
        </p:nvSpPr>
        <p:spPr bwMode="auto">
          <a:xfrm>
            <a:off x="9529515" y="5060126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463" name="TextBox 462">
            <a:extLst>
              <a:ext uri="{FF2B5EF4-FFF2-40B4-BE49-F238E27FC236}">
                <a16:creationId xmlns="" xmlns:a16="http://schemas.microsoft.com/office/drawing/2014/main" id="{3726D7AB-C9FA-4F81-AA22-0EEF7C9CEF4B}"/>
              </a:ext>
            </a:extLst>
          </p:cNvPr>
          <p:cNvSpPr txBox="1"/>
          <p:nvPr/>
        </p:nvSpPr>
        <p:spPr bwMode="auto">
          <a:xfrm>
            <a:off x="9680909" y="5060126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64" name="TextBox 463">
            <a:extLst>
              <a:ext uri="{FF2B5EF4-FFF2-40B4-BE49-F238E27FC236}">
                <a16:creationId xmlns="" xmlns:a16="http://schemas.microsoft.com/office/drawing/2014/main" id="{28E8678A-76A8-4F94-8E5C-E66CC925040A}"/>
              </a:ext>
            </a:extLst>
          </p:cNvPr>
          <p:cNvSpPr txBox="1"/>
          <p:nvPr/>
        </p:nvSpPr>
        <p:spPr bwMode="auto">
          <a:xfrm>
            <a:off x="9833770" y="5060126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65" name="TextBox 464">
            <a:extLst>
              <a:ext uri="{FF2B5EF4-FFF2-40B4-BE49-F238E27FC236}">
                <a16:creationId xmlns="" xmlns:a16="http://schemas.microsoft.com/office/drawing/2014/main" id="{79ACB731-1D0B-4F18-8CE1-5BB587D7808E}"/>
              </a:ext>
            </a:extLst>
          </p:cNvPr>
          <p:cNvSpPr txBox="1"/>
          <p:nvPr/>
        </p:nvSpPr>
        <p:spPr bwMode="auto">
          <a:xfrm>
            <a:off x="9985164" y="5060126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466" name="TextBox 465">
            <a:extLst>
              <a:ext uri="{FF2B5EF4-FFF2-40B4-BE49-F238E27FC236}">
                <a16:creationId xmlns="" xmlns:a16="http://schemas.microsoft.com/office/drawing/2014/main" id="{88161A0F-B046-4C0F-A395-90008ED99346}"/>
              </a:ext>
            </a:extLst>
          </p:cNvPr>
          <p:cNvSpPr txBox="1"/>
          <p:nvPr/>
        </p:nvSpPr>
        <p:spPr bwMode="auto">
          <a:xfrm>
            <a:off x="10139536" y="5060126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467" name="TextBox 466">
            <a:extLst>
              <a:ext uri="{FF2B5EF4-FFF2-40B4-BE49-F238E27FC236}">
                <a16:creationId xmlns="" xmlns:a16="http://schemas.microsoft.com/office/drawing/2014/main" id="{22341B79-FC2C-4C8B-BE35-4F2FE3A4BD5A}"/>
              </a:ext>
            </a:extLst>
          </p:cNvPr>
          <p:cNvSpPr txBox="1"/>
          <p:nvPr/>
        </p:nvSpPr>
        <p:spPr bwMode="auto">
          <a:xfrm>
            <a:off x="10290929" y="5060126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68" name="TextBox 467">
            <a:extLst>
              <a:ext uri="{FF2B5EF4-FFF2-40B4-BE49-F238E27FC236}">
                <a16:creationId xmlns="" xmlns:a16="http://schemas.microsoft.com/office/drawing/2014/main" id="{82AA4E26-CF4E-4AFB-A7E5-00974D81666B}"/>
              </a:ext>
            </a:extLst>
          </p:cNvPr>
          <p:cNvSpPr txBox="1"/>
          <p:nvPr/>
        </p:nvSpPr>
        <p:spPr bwMode="auto">
          <a:xfrm>
            <a:off x="10443791" y="5060126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469" name="TextBox 468">
            <a:extLst>
              <a:ext uri="{FF2B5EF4-FFF2-40B4-BE49-F238E27FC236}">
                <a16:creationId xmlns="" xmlns:a16="http://schemas.microsoft.com/office/drawing/2014/main" id="{F816630B-ECD3-47FF-BB00-5C5FB06C5B6A}"/>
              </a:ext>
            </a:extLst>
          </p:cNvPr>
          <p:cNvSpPr txBox="1"/>
          <p:nvPr/>
        </p:nvSpPr>
        <p:spPr bwMode="auto">
          <a:xfrm>
            <a:off x="10595184" y="5060126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470" name="TextBox 469">
            <a:extLst>
              <a:ext uri="{FF2B5EF4-FFF2-40B4-BE49-F238E27FC236}">
                <a16:creationId xmlns="" xmlns:a16="http://schemas.microsoft.com/office/drawing/2014/main" id="{03542442-98D3-468C-B9EE-A9FF0287F46A}"/>
              </a:ext>
            </a:extLst>
          </p:cNvPr>
          <p:cNvSpPr txBox="1"/>
          <p:nvPr/>
        </p:nvSpPr>
        <p:spPr bwMode="auto">
          <a:xfrm>
            <a:off x="10749725" y="5060126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471" name="TextBox 470">
            <a:extLst>
              <a:ext uri="{FF2B5EF4-FFF2-40B4-BE49-F238E27FC236}">
                <a16:creationId xmlns="" xmlns:a16="http://schemas.microsoft.com/office/drawing/2014/main" id="{F5B351D9-7B41-4994-A60C-2E54DFF09AE0}"/>
              </a:ext>
            </a:extLst>
          </p:cNvPr>
          <p:cNvSpPr txBox="1"/>
          <p:nvPr/>
        </p:nvSpPr>
        <p:spPr bwMode="auto">
          <a:xfrm>
            <a:off x="10901118" y="5060126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472" name="TextBox 471">
            <a:extLst>
              <a:ext uri="{FF2B5EF4-FFF2-40B4-BE49-F238E27FC236}">
                <a16:creationId xmlns="" xmlns:a16="http://schemas.microsoft.com/office/drawing/2014/main" id="{9BE7EE72-BB24-43E4-A62F-BDA42FBA5C10}"/>
              </a:ext>
            </a:extLst>
          </p:cNvPr>
          <p:cNvSpPr txBox="1"/>
          <p:nvPr/>
        </p:nvSpPr>
        <p:spPr bwMode="auto">
          <a:xfrm>
            <a:off x="11053980" y="5060126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473" name="TextBox 472">
            <a:extLst>
              <a:ext uri="{FF2B5EF4-FFF2-40B4-BE49-F238E27FC236}">
                <a16:creationId xmlns="" xmlns:a16="http://schemas.microsoft.com/office/drawing/2014/main" id="{4F7FAD85-0AEC-46C0-9A02-AB73A6C4E84F}"/>
              </a:ext>
            </a:extLst>
          </p:cNvPr>
          <p:cNvSpPr txBox="1"/>
          <p:nvPr/>
        </p:nvSpPr>
        <p:spPr bwMode="auto">
          <a:xfrm>
            <a:off x="11205374" y="5060126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474" name="TextBox 473">
            <a:extLst>
              <a:ext uri="{FF2B5EF4-FFF2-40B4-BE49-F238E27FC236}">
                <a16:creationId xmlns="" xmlns:a16="http://schemas.microsoft.com/office/drawing/2014/main" id="{389E7B46-0207-419D-81F3-81E2B5324477}"/>
              </a:ext>
            </a:extLst>
          </p:cNvPr>
          <p:cNvSpPr txBox="1"/>
          <p:nvPr/>
        </p:nvSpPr>
        <p:spPr bwMode="auto">
          <a:xfrm>
            <a:off x="11362455" y="5054240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475" name="TextBox 474">
            <a:extLst>
              <a:ext uri="{FF2B5EF4-FFF2-40B4-BE49-F238E27FC236}">
                <a16:creationId xmlns="" xmlns:a16="http://schemas.microsoft.com/office/drawing/2014/main" id="{FF8A6B30-D39A-429E-B9AD-71A8E944BE51}"/>
              </a:ext>
            </a:extLst>
          </p:cNvPr>
          <p:cNvSpPr txBox="1"/>
          <p:nvPr/>
        </p:nvSpPr>
        <p:spPr bwMode="auto">
          <a:xfrm>
            <a:off x="11513850" y="5054240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476" name="TextBox 475">
            <a:extLst>
              <a:ext uri="{FF2B5EF4-FFF2-40B4-BE49-F238E27FC236}">
                <a16:creationId xmlns="" xmlns:a16="http://schemas.microsoft.com/office/drawing/2014/main" id="{6B7694FC-F1C0-409B-9DD1-2D469BA9FAAD}"/>
              </a:ext>
            </a:extLst>
          </p:cNvPr>
          <p:cNvSpPr txBox="1"/>
          <p:nvPr/>
        </p:nvSpPr>
        <p:spPr bwMode="auto">
          <a:xfrm>
            <a:off x="9043316" y="5290271"/>
            <a:ext cx="402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</a:t>
            </a:r>
          </a:p>
        </p:txBody>
      </p:sp>
      <p:sp>
        <p:nvSpPr>
          <p:cNvPr id="477" name="TextBox 476">
            <a:extLst>
              <a:ext uri="{FF2B5EF4-FFF2-40B4-BE49-F238E27FC236}">
                <a16:creationId xmlns="" xmlns:a16="http://schemas.microsoft.com/office/drawing/2014/main" id="{04923A7C-9EF1-48CE-B10C-FC9D0FD46A48}"/>
              </a:ext>
            </a:extLst>
          </p:cNvPr>
          <p:cNvSpPr txBox="1"/>
          <p:nvPr/>
        </p:nvSpPr>
        <p:spPr bwMode="auto">
          <a:xfrm>
            <a:off x="6644978" y="5495291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261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263</a:t>
            </a:r>
          </a:p>
        </p:txBody>
      </p:sp>
      <p:sp>
        <p:nvSpPr>
          <p:cNvPr id="478" name="TextBox 477">
            <a:extLst>
              <a:ext uri="{FF2B5EF4-FFF2-40B4-BE49-F238E27FC236}">
                <a16:creationId xmlns="" xmlns:a16="http://schemas.microsoft.com/office/drawing/2014/main" id="{E5924C51-5B6F-421B-80A7-43733976F593}"/>
              </a:ext>
            </a:extLst>
          </p:cNvPr>
          <p:cNvSpPr txBox="1"/>
          <p:nvPr/>
        </p:nvSpPr>
        <p:spPr bwMode="auto">
          <a:xfrm>
            <a:off x="6796371" y="5495291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256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258</a:t>
            </a:r>
          </a:p>
        </p:txBody>
      </p:sp>
      <p:sp>
        <p:nvSpPr>
          <p:cNvPr id="479" name="TextBox 478">
            <a:extLst>
              <a:ext uri="{FF2B5EF4-FFF2-40B4-BE49-F238E27FC236}">
                <a16:creationId xmlns="" xmlns:a16="http://schemas.microsoft.com/office/drawing/2014/main" id="{8639AD47-08F1-43DE-8C46-22D8215F5FF8}"/>
              </a:ext>
            </a:extLst>
          </p:cNvPr>
          <p:cNvSpPr txBox="1"/>
          <p:nvPr/>
        </p:nvSpPr>
        <p:spPr bwMode="auto">
          <a:xfrm>
            <a:off x="6949233" y="5495291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256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253</a:t>
            </a:r>
          </a:p>
        </p:txBody>
      </p:sp>
      <p:sp>
        <p:nvSpPr>
          <p:cNvPr id="480" name="TextBox 479">
            <a:extLst>
              <a:ext uri="{FF2B5EF4-FFF2-40B4-BE49-F238E27FC236}">
                <a16:creationId xmlns="" xmlns:a16="http://schemas.microsoft.com/office/drawing/2014/main" id="{777AD703-B3A7-43AE-B99F-61A5F7BF801F}"/>
              </a:ext>
            </a:extLst>
          </p:cNvPr>
          <p:cNvSpPr txBox="1"/>
          <p:nvPr/>
        </p:nvSpPr>
        <p:spPr bwMode="auto">
          <a:xfrm>
            <a:off x="7100625" y="5495291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255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248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="" xmlns:a16="http://schemas.microsoft.com/office/drawing/2014/main" id="{6562F3D8-2B5F-4156-A38E-B885619D2DCA}"/>
              </a:ext>
            </a:extLst>
          </p:cNvPr>
          <p:cNvSpPr txBox="1"/>
          <p:nvPr/>
        </p:nvSpPr>
        <p:spPr bwMode="auto">
          <a:xfrm>
            <a:off x="7255165" y="5495291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254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243</a:t>
            </a:r>
          </a:p>
        </p:txBody>
      </p:sp>
      <p:sp>
        <p:nvSpPr>
          <p:cNvPr id="482" name="TextBox 481">
            <a:extLst>
              <a:ext uri="{FF2B5EF4-FFF2-40B4-BE49-F238E27FC236}">
                <a16:creationId xmlns="" xmlns:a16="http://schemas.microsoft.com/office/drawing/2014/main" id="{8D81971D-DFB2-4B53-95E3-8C164B99AB92}"/>
              </a:ext>
            </a:extLst>
          </p:cNvPr>
          <p:cNvSpPr txBox="1"/>
          <p:nvPr/>
        </p:nvSpPr>
        <p:spPr bwMode="auto">
          <a:xfrm>
            <a:off x="7406560" y="5495291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251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241</a:t>
            </a:r>
          </a:p>
        </p:txBody>
      </p:sp>
      <p:sp>
        <p:nvSpPr>
          <p:cNvPr id="483" name="TextBox 482">
            <a:extLst>
              <a:ext uri="{FF2B5EF4-FFF2-40B4-BE49-F238E27FC236}">
                <a16:creationId xmlns="" xmlns:a16="http://schemas.microsoft.com/office/drawing/2014/main" id="{D0EC0441-D2D8-406B-BC5B-CF3D3A0A481B}"/>
              </a:ext>
            </a:extLst>
          </p:cNvPr>
          <p:cNvSpPr txBox="1"/>
          <p:nvPr/>
        </p:nvSpPr>
        <p:spPr bwMode="auto">
          <a:xfrm>
            <a:off x="7559421" y="5495291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249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236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="" xmlns:a16="http://schemas.microsoft.com/office/drawing/2014/main" id="{AF4CA8E7-AD33-4872-B014-8B4BF92EC1D3}"/>
              </a:ext>
            </a:extLst>
          </p:cNvPr>
          <p:cNvSpPr txBox="1"/>
          <p:nvPr/>
        </p:nvSpPr>
        <p:spPr bwMode="auto">
          <a:xfrm>
            <a:off x="7710814" y="5495291"/>
            <a:ext cx="319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244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232</a:t>
            </a:r>
          </a:p>
        </p:txBody>
      </p:sp>
      <p:sp>
        <p:nvSpPr>
          <p:cNvPr id="485" name="TextBox 484">
            <a:extLst>
              <a:ext uri="{FF2B5EF4-FFF2-40B4-BE49-F238E27FC236}">
                <a16:creationId xmlns="" xmlns:a16="http://schemas.microsoft.com/office/drawing/2014/main" id="{A910C516-1C38-4B2A-876A-A342BC70C1E6}"/>
              </a:ext>
            </a:extLst>
          </p:cNvPr>
          <p:cNvSpPr txBox="1"/>
          <p:nvPr/>
        </p:nvSpPr>
        <p:spPr bwMode="auto">
          <a:xfrm>
            <a:off x="7865187" y="5495291"/>
            <a:ext cx="319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243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231</a:t>
            </a:r>
          </a:p>
        </p:txBody>
      </p:sp>
      <p:sp>
        <p:nvSpPr>
          <p:cNvPr id="486" name="TextBox 485">
            <a:extLst>
              <a:ext uri="{FF2B5EF4-FFF2-40B4-BE49-F238E27FC236}">
                <a16:creationId xmlns="" xmlns:a16="http://schemas.microsoft.com/office/drawing/2014/main" id="{81066849-FF88-46B3-B75E-69C0F1890B9D}"/>
              </a:ext>
            </a:extLst>
          </p:cNvPr>
          <p:cNvSpPr txBox="1"/>
          <p:nvPr/>
        </p:nvSpPr>
        <p:spPr bwMode="auto">
          <a:xfrm>
            <a:off x="8016579" y="5495291"/>
            <a:ext cx="319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241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227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="" xmlns:a16="http://schemas.microsoft.com/office/drawing/2014/main" id="{A6D2B484-D97C-47C2-9917-2C6B2311A4D2}"/>
              </a:ext>
            </a:extLst>
          </p:cNvPr>
          <p:cNvSpPr txBox="1"/>
          <p:nvPr/>
        </p:nvSpPr>
        <p:spPr bwMode="auto">
          <a:xfrm>
            <a:off x="8169443" y="5495291"/>
            <a:ext cx="319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237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224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="" xmlns:a16="http://schemas.microsoft.com/office/drawing/2014/main" id="{4EA06976-76FC-4BD0-BBB8-088EBB0B0ACD}"/>
              </a:ext>
            </a:extLst>
          </p:cNvPr>
          <p:cNvSpPr txBox="1"/>
          <p:nvPr/>
        </p:nvSpPr>
        <p:spPr bwMode="auto">
          <a:xfrm>
            <a:off x="8320836" y="5495291"/>
            <a:ext cx="319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230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210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="" xmlns:a16="http://schemas.microsoft.com/office/drawing/2014/main" id="{B07EB7DA-3022-4945-B7E8-A1A9B8375BAC}"/>
              </a:ext>
            </a:extLst>
          </p:cNvPr>
          <p:cNvSpPr txBox="1"/>
          <p:nvPr/>
        </p:nvSpPr>
        <p:spPr bwMode="auto">
          <a:xfrm>
            <a:off x="8475376" y="5495291"/>
            <a:ext cx="319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218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188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="" xmlns:a16="http://schemas.microsoft.com/office/drawing/2014/main" id="{FE1B3CF2-D6BF-4509-B4AF-20641CF18DE4}"/>
              </a:ext>
            </a:extLst>
          </p:cNvPr>
          <p:cNvSpPr txBox="1"/>
          <p:nvPr/>
        </p:nvSpPr>
        <p:spPr bwMode="auto">
          <a:xfrm>
            <a:off x="8626769" y="5495291"/>
            <a:ext cx="319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165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="" xmlns:a16="http://schemas.microsoft.com/office/drawing/2014/main" id="{85DB6A57-A416-4A2E-9C73-7A279E669F5E}"/>
              </a:ext>
            </a:extLst>
          </p:cNvPr>
          <p:cNvSpPr txBox="1"/>
          <p:nvPr/>
        </p:nvSpPr>
        <p:spPr bwMode="auto">
          <a:xfrm>
            <a:off x="8779631" y="5495291"/>
            <a:ext cx="319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180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151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="" xmlns:a16="http://schemas.microsoft.com/office/drawing/2014/main" id="{178CDCF3-4908-42D6-9D67-FB4B9220166F}"/>
              </a:ext>
            </a:extLst>
          </p:cNvPr>
          <p:cNvSpPr txBox="1"/>
          <p:nvPr/>
        </p:nvSpPr>
        <p:spPr bwMode="auto">
          <a:xfrm>
            <a:off x="8931024" y="5495291"/>
            <a:ext cx="319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158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140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="" xmlns:a16="http://schemas.microsoft.com/office/drawing/2014/main" id="{019D4FBE-D9FA-4561-8EBF-F730236A2D39}"/>
              </a:ext>
            </a:extLst>
          </p:cNvPr>
          <p:cNvSpPr txBox="1"/>
          <p:nvPr/>
        </p:nvSpPr>
        <p:spPr bwMode="auto">
          <a:xfrm>
            <a:off x="9079832" y="5495291"/>
            <a:ext cx="319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133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120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="" xmlns:a16="http://schemas.microsoft.com/office/drawing/2014/main" id="{D4D7A6FD-3A12-44A2-B32A-9FC374634281}"/>
              </a:ext>
            </a:extLst>
          </p:cNvPr>
          <p:cNvSpPr txBox="1"/>
          <p:nvPr/>
        </p:nvSpPr>
        <p:spPr bwMode="auto">
          <a:xfrm>
            <a:off x="9232694" y="5495291"/>
            <a:ext cx="319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91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="" xmlns:a16="http://schemas.microsoft.com/office/drawing/2014/main" id="{4734089A-27E7-41DD-AA0A-ADB4ED8C75C8}"/>
              </a:ext>
            </a:extLst>
          </p:cNvPr>
          <p:cNvSpPr txBox="1"/>
          <p:nvPr/>
        </p:nvSpPr>
        <p:spPr bwMode="auto">
          <a:xfrm>
            <a:off x="9406529" y="5495291"/>
            <a:ext cx="274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496" name="TextBox 495">
            <a:extLst>
              <a:ext uri="{FF2B5EF4-FFF2-40B4-BE49-F238E27FC236}">
                <a16:creationId xmlns="" xmlns:a16="http://schemas.microsoft.com/office/drawing/2014/main" id="{21095CD2-C0CF-46EF-9753-3292982DAC9F}"/>
              </a:ext>
            </a:extLst>
          </p:cNvPr>
          <p:cNvSpPr txBox="1"/>
          <p:nvPr/>
        </p:nvSpPr>
        <p:spPr bwMode="auto">
          <a:xfrm>
            <a:off x="9561068" y="5495291"/>
            <a:ext cx="274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497" name="TextBox 496">
            <a:extLst>
              <a:ext uri="{FF2B5EF4-FFF2-40B4-BE49-F238E27FC236}">
                <a16:creationId xmlns="" xmlns:a16="http://schemas.microsoft.com/office/drawing/2014/main" id="{C288382E-6C7F-483E-8E1E-906EF12823D8}"/>
              </a:ext>
            </a:extLst>
          </p:cNvPr>
          <p:cNvSpPr txBox="1"/>
          <p:nvPr/>
        </p:nvSpPr>
        <p:spPr bwMode="auto">
          <a:xfrm>
            <a:off x="9712462" y="5495291"/>
            <a:ext cx="274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498" name="TextBox 497">
            <a:extLst>
              <a:ext uri="{FF2B5EF4-FFF2-40B4-BE49-F238E27FC236}">
                <a16:creationId xmlns="" xmlns:a16="http://schemas.microsoft.com/office/drawing/2014/main" id="{1BA0E758-7752-4E44-A476-67CB09633F8B}"/>
              </a:ext>
            </a:extLst>
          </p:cNvPr>
          <p:cNvSpPr txBox="1"/>
          <p:nvPr/>
        </p:nvSpPr>
        <p:spPr bwMode="auto">
          <a:xfrm>
            <a:off x="9999474" y="5495291"/>
            <a:ext cx="274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499" name="TextBox 498">
            <a:extLst>
              <a:ext uri="{FF2B5EF4-FFF2-40B4-BE49-F238E27FC236}">
                <a16:creationId xmlns="" xmlns:a16="http://schemas.microsoft.com/office/drawing/2014/main" id="{C74382EF-A833-4F25-B4FA-BA1DE473C871}"/>
              </a:ext>
            </a:extLst>
          </p:cNvPr>
          <p:cNvSpPr txBox="1"/>
          <p:nvPr/>
        </p:nvSpPr>
        <p:spPr bwMode="auto">
          <a:xfrm>
            <a:off x="10150867" y="5495291"/>
            <a:ext cx="274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500" name="TextBox 499">
            <a:extLst>
              <a:ext uri="{FF2B5EF4-FFF2-40B4-BE49-F238E27FC236}">
                <a16:creationId xmlns="" xmlns:a16="http://schemas.microsoft.com/office/drawing/2014/main" id="{C5C5C2C8-E852-4D4B-B098-820B0459F5C3}"/>
              </a:ext>
            </a:extLst>
          </p:cNvPr>
          <p:cNvSpPr txBox="1"/>
          <p:nvPr/>
        </p:nvSpPr>
        <p:spPr bwMode="auto">
          <a:xfrm>
            <a:off x="10305241" y="5495291"/>
            <a:ext cx="274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01" name="TextBox 500">
            <a:extLst>
              <a:ext uri="{FF2B5EF4-FFF2-40B4-BE49-F238E27FC236}">
                <a16:creationId xmlns="" xmlns:a16="http://schemas.microsoft.com/office/drawing/2014/main" id="{294640FE-CC3A-41D6-8A71-DA180F1FF7CB}"/>
              </a:ext>
            </a:extLst>
          </p:cNvPr>
          <p:cNvSpPr txBox="1"/>
          <p:nvPr/>
        </p:nvSpPr>
        <p:spPr bwMode="auto">
          <a:xfrm>
            <a:off x="10456635" y="5495291"/>
            <a:ext cx="274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02" name="TextBox 501">
            <a:extLst>
              <a:ext uri="{FF2B5EF4-FFF2-40B4-BE49-F238E27FC236}">
                <a16:creationId xmlns="" xmlns:a16="http://schemas.microsoft.com/office/drawing/2014/main" id="{6B4094CB-758F-42C9-B680-99E39C974C71}"/>
              </a:ext>
            </a:extLst>
          </p:cNvPr>
          <p:cNvSpPr txBox="1"/>
          <p:nvPr/>
        </p:nvSpPr>
        <p:spPr bwMode="auto">
          <a:xfrm>
            <a:off x="10609496" y="5495291"/>
            <a:ext cx="274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3" name="TextBox 502">
            <a:extLst>
              <a:ext uri="{FF2B5EF4-FFF2-40B4-BE49-F238E27FC236}">
                <a16:creationId xmlns="" xmlns:a16="http://schemas.microsoft.com/office/drawing/2014/main" id="{B876A311-AFD9-4072-B9DA-919BE843E623}"/>
              </a:ext>
            </a:extLst>
          </p:cNvPr>
          <p:cNvSpPr txBox="1"/>
          <p:nvPr/>
        </p:nvSpPr>
        <p:spPr bwMode="auto">
          <a:xfrm>
            <a:off x="10760890" y="5495291"/>
            <a:ext cx="274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04" name="TextBox 503">
            <a:extLst>
              <a:ext uri="{FF2B5EF4-FFF2-40B4-BE49-F238E27FC236}">
                <a16:creationId xmlns="" xmlns:a16="http://schemas.microsoft.com/office/drawing/2014/main" id="{7580BC9C-3092-4BA0-8915-CFB453315ED0}"/>
              </a:ext>
            </a:extLst>
          </p:cNvPr>
          <p:cNvSpPr txBox="1"/>
          <p:nvPr/>
        </p:nvSpPr>
        <p:spPr bwMode="auto">
          <a:xfrm>
            <a:off x="10937871" y="5495291"/>
            <a:ext cx="229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05" name="TextBox 504">
            <a:extLst>
              <a:ext uri="{FF2B5EF4-FFF2-40B4-BE49-F238E27FC236}">
                <a16:creationId xmlns="" xmlns:a16="http://schemas.microsoft.com/office/drawing/2014/main" id="{ACA40B77-356B-42A6-9D4F-B43328558A21}"/>
              </a:ext>
            </a:extLst>
          </p:cNvPr>
          <p:cNvSpPr txBox="1"/>
          <p:nvPr/>
        </p:nvSpPr>
        <p:spPr bwMode="auto">
          <a:xfrm>
            <a:off x="11089265" y="5495291"/>
            <a:ext cx="229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06" name="TextBox 505">
            <a:extLst>
              <a:ext uri="{FF2B5EF4-FFF2-40B4-BE49-F238E27FC236}">
                <a16:creationId xmlns="" xmlns:a16="http://schemas.microsoft.com/office/drawing/2014/main" id="{C7677DBB-505E-4839-89BE-707AC5462AF1}"/>
              </a:ext>
            </a:extLst>
          </p:cNvPr>
          <p:cNvSpPr txBox="1"/>
          <p:nvPr/>
        </p:nvSpPr>
        <p:spPr bwMode="auto">
          <a:xfrm>
            <a:off x="11242127" y="5495291"/>
            <a:ext cx="229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="" xmlns:a16="http://schemas.microsoft.com/office/drawing/2014/main" id="{EAEA73BA-3F26-4294-9052-79A57EE9BF8F}"/>
              </a:ext>
            </a:extLst>
          </p:cNvPr>
          <p:cNvSpPr txBox="1"/>
          <p:nvPr/>
        </p:nvSpPr>
        <p:spPr bwMode="auto">
          <a:xfrm>
            <a:off x="11393520" y="5495291"/>
            <a:ext cx="229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="" xmlns:a16="http://schemas.microsoft.com/office/drawing/2014/main" id="{AA92CD71-DBD8-4C88-9A08-F5BCFC37B5EE}"/>
              </a:ext>
            </a:extLst>
          </p:cNvPr>
          <p:cNvSpPr txBox="1"/>
          <p:nvPr/>
        </p:nvSpPr>
        <p:spPr bwMode="auto">
          <a:xfrm>
            <a:off x="11550604" y="5495291"/>
            <a:ext cx="229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09" name="TextBox 508">
            <a:extLst>
              <a:ext uri="{FF2B5EF4-FFF2-40B4-BE49-F238E27FC236}">
                <a16:creationId xmlns="" xmlns:a16="http://schemas.microsoft.com/office/drawing/2014/main" id="{94F6D59E-412C-4AF5-9C24-7BEACD403E09}"/>
              </a:ext>
            </a:extLst>
          </p:cNvPr>
          <p:cNvSpPr txBox="1"/>
          <p:nvPr/>
        </p:nvSpPr>
        <p:spPr bwMode="auto">
          <a:xfrm>
            <a:off x="11701997" y="5495291"/>
            <a:ext cx="229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0" name="TextBox 509">
            <a:extLst>
              <a:ext uri="{FF2B5EF4-FFF2-40B4-BE49-F238E27FC236}">
                <a16:creationId xmlns="" xmlns:a16="http://schemas.microsoft.com/office/drawing/2014/main" id="{4A94DC3D-8081-4779-8F7B-524AC2763FE2}"/>
              </a:ext>
            </a:extLst>
          </p:cNvPr>
          <p:cNvSpPr txBox="1"/>
          <p:nvPr/>
        </p:nvSpPr>
        <p:spPr bwMode="auto">
          <a:xfrm>
            <a:off x="6352328" y="5501494"/>
            <a:ext cx="4395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T-DXd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T-DM1</a:t>
            </a:r>
          </a:p>
        </p:txBody>
      </p:sp>
      <p:grpSp>
        <p:nvGrpSpPr>
          <p:cNvPr id="511" name="Group 510">
            <a:extLst>
              <a:ext uri="{FF2B5EF4-FFF2-40B4-BE49-F238E27FC236}">
                <a16:creationId xmlns="" xmlns:a16="http://schemas.microsoft.com/office/drawing/2014/main" id="{7A8075BE-78BC-401E-8E7E-921848C32A64}"/>
              </a:ext>
            </a:extLst>
          </p:cNvPr>
          <p:cNvGrpSpPr/>
          <p:nvPr/>
        </p:nvGrpSpPr>
        <p:grpSpPr>
          <a:xfrm>
            <a:off x="6804636" y="5018672"/>
            <a:ext cx="4865047" cy="91903"/>
            <a:chOff x="2208034" y="4934618"/>
            <a:chExt cx="8348504" cy="104976"/>
          </a:xfrm>
        </p:grpSpPr>
        <p:grpSp>
          <p:nvGrpSpPr>
            <p:cNvPr id="512" name="Group 511">
              <a:extLst>
                <a:ext uri="{FF2B5EF4-FFF2-40B4-BE49-F238E27FC236}">
                  <a16:creationId xmlns="" xmlns:a16="http://schemas.microsoft.com/office/drawing/2014/main" id="{F01E5681-A9A7-4C03-A8FE-407F29EA7FE9}"/>
                </a:ext>
              </a:extLst>
            </p:cNvPr>
            <p:cNvGrpSpPr/>
            <p:nvPr/>
          </p:nvGrpSpPr>
          <p:grpSpPr>
            <a:xfrm>
              <a:off x="2208034" y="4941352"/>
              <a:ext cx="2859542" cy="98242"/>
              <a:chOff x="2208034" y="4941352"/>
              <a:chExt cx="2859542" cy="98242"/>
            </a:xfrm>
          </p:grpSpPr>
          <p:grpSp>
            <p:nvGrpSpPr>
              <p:cNvPr id="540" name="Group 539">
                <a:extLst>
                  <a:ext uri="{FF2B5EF4-FFF2-40B4-BE49-F238E27FC236}">
                    <a16:creationId xmlns="" xmlns:a16="http://schemas.microsoft.com/office/drawing/2014/main" id="{F5382F5D-FACB-4657-8802-F27BB45FAB7B}"/>
                  </a:ext>
                </a:extLst>
              </p:cNvPr>
              <p:cNvGrpSpPr/>
              <p:nvPr/>
            </p:nvGrpSpPr>
            <p:grpSpPr>
              <a:xfrm rot="5400000">
                <a:off x="2805947" y="4350174"/>
                <a:ext cx="91507" cy="1287334"/>
                <a:chOff x="1906383" y="2064774"/>
                <a:chExt cx="92023" cy="2875936"/>
              </a:xfrm>
            </p:grpSpPr>
            <p:cxnSp>
              <p:nvCxnSpPr>
                <p:cNvPr id="548" name="Straight Connector 547">
                  <a:extLst>
                    <a:ext uri="{FF2B5EF4-FFF2-40B4-BE49-F238E27FC236}">
                      <a16:creationId xmlns="" xmlns:a16="http://schemas.microsoft.com/office/drawing/2014/main" id="{6859E2A3-D1AB-4783-9F04-A31244B68EC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2064774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9" name="Straight Connector 548">
                  <a:extLst>
                    <a:ext uri="{FF2B5EF4-FFF2-40B4-BE49-F238E27FC236}">
                      <a16:creationId xmlns="" xmlns:a16="http://schemas.microsoft.com/office/drawing/2014/main" id="{A040EE03-DA25-41B2-8033-D4ABD11C056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2639961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0" name="Straight Connector 549">
                  <a:extLst>
                    <a:ext uri="{FF2B5EF4-FFF2-40B4-BE49-F238E27FC236}">
                      <a16:creationId xmlns="" xmlns:a16="http://schemas.microsoft.com/office/drawing/2014/main" id="{C0D518C3-7F3B-436A-B2FB-F145E78E270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3215148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1" name="Straight Connector 550">
                  <a:extLst>
                    <a:ext uri="{FF2B5EF4-FFF2-40B4-BE49-F238E27FC236}">
                      <a16:creationId xmlns="" xmlns:a16="http://schemas.microsoft.com/office/drawing/2014/main" id="{7307095C-CAF4-4F13-94FE-B8F4C5242DE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3790335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2" name="Straight Connector 551">
                  <a:extLst>
                    <a:ext uri="{FF2B5EF4-FFF2-40B4-BE49-F238E27FC236}">
                      <a16:creationId xmlns="" xmlns:a16="http://schemas.microsoft.com/office/drawing/2014/main" id="{52EE0765-CD4F-4991-A441-0BF3262BB6F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4365522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3" name="Straight Connector 552">
                  <a:extLst>
                    <a:ext uri="{FF2B5EF4-FFF2-40B4-BE49-F238E27FC236}">
                      <a16:creationId xmlns="" xmlns:a16="http://schemas.microsoft.com/office/drawing/2014/main" id="{9841AD44-BFA4-4C1C-89A0-1842996FA8E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4940710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41" name="Group 540">
                <a:extLst>
                  <a:ext uri="{FF2B5EF4-FFF2-40B4-BE49-F238E27FC236}">
                    <a16:creationId xmlns="" xmlns:a16="http://schemas.microsoft.com/office/drawing/2014/main" id="{5038D5CB-B0B4-4A2D-A45E-C0740FBE8FC0}"/>
                  </a:ext>
                </a:extLst>
              </p:cNvPr>
              <p:cNvGrpSpPr/>
              <p:nvPr/>
            </p:nvGrpSpPr>
            <p:grpSpPr>
              <a:xfrm rot="5400000">
                <a:off x="4378155" y="4343439"/>
                <a:ext cx="91507" cy="1287334"/>
                <a:chOff x="1906383" y="2064774"/>
                <a:chExt cx="92023" cy="2875936"/>
              </a:xfrm>
            </p:grpSpPr>
            <p:cxnSp>
              <p:nvCxnSpPr>
                <p:cNvPr id="542" name="Straight Connector 541">
                  <a:extLst>
                    <a:ext uri="{FF2B5EF4-FFF2-40B4-BE49-F238E27FC236}">
                      <a16:creationId xmlns="" xmlns:a16="http://schemas.microsoft.com/office/drawing/2014/main" id="{55EDEAAE-5B6E-471D-B703-A75829536E5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2064774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3" name="Straight Connector 542">
                  <a:extLst>
                    <a:ext uri="{FF2B5EF4-FFF2-40B4-BE49-F238E27FC236}">
                      <a16:creationId xmlns="" xmlns:a16="http://schemas.microsoft.com/office/drawing/2014/main" id="{2CC3AA7C-CAE1-4C4D-A5AC-6A13746239C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2639961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4" name="Straight Connector 543">
                  <a:extLst>
                    <a:ext uri="{FF2B5EF4-FFF2-40B4-BE49-F238E27FC236}">
                      <a16:creationId xmlns="" xmlns:a16="http://schemas.microsoft.com/office/drawing/2014/main" id="{C33853AC-FB78-48BB-84D7-2D9EB7DCDE4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3215148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5" name="Straight Connector 544">
                  <a:extLst>
                    <a:ext uri="{FF2B5EF4-FFF2-40B4-BE49-F238E27FC236}">
                      <a16:creationId xmlns="" xmlns:a16="http://schemas.microsoft.com/office/drawing/2014/main" id="{21DA744A-175E-4773-919D-5B15785DDC4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3790335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6" name="Straight Connector 545">
                  <a:extLst>
                    <a:ext uri="{FF2B5EF4-FFF2-40B4-BE49-F238E27FC236}">
                      <a16:creationId xmlns="" xmlns:a16="http://schemas.microsoft.com/office/drawing/2014/main" id="{5ECE8883-41DA-49A1-9FAF-6F038F67450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4365522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7" name="Straight Connector 546">
                  <a:extLst>
                    <a:ext uri="{FF2B5EF4-FFF2-40B4-BE49-F238E27FC236}">
                      <a16:creationId xmlns="" xmlns:a16="http://schemas.microsoft.com/office/drawing/2014/main" id="{D172C6E0-DE02-4F7B-B336-849E914A0EA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4940710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513" name="Group 512">
              <a:extLst>
                <a:ext uri="{FF2B5EF4-FFF2-40B4-BE49-F238E27FC236}">
                  <a16:creationId xmlns="" xmlns:a16="http://schemas.microsoft.com/office/drawing/2014/main" id="{AAF789EF-781F-4EFA-94BA-E022ED03B134}"/>
                </a:ext>
              </a:extLst>
            </p:cNvPr>
            <p:cNvGrpSpPr/>
            <p:nvPr/>
          </p:nvGrpSpPr>
          <p:grpSpPr>
            <a:xfrm>
              <a:off x="5345822" y="4934618"/>
              <a:ext cx="2859542" cy="98242"/>
              <a:chOff x="2208034" y="4941352"/>
              <a:chExt cx="2859542" cy="98242"/>
            </a:xfrm>
          </p:grpSpPr>
          <p:grpSp>
            <p:nvGrpSpPr>
              <p:cNvPr id="526" name="Group 525">
                <a:extLst>
                  <a:ext uri="{FF2B5EF4-FFF2-40B4-BE49-F238E27FC236}">
                    <a16:creationId xmlns="" xmlns:a16="http://schemas.microsoft.com/office/drawing/2014/main" id="{74926043-789D-4045-900F-EE1E1E6E71FF}"/>
                  </a:ext>
                </a:extLst>
              </p:cNvPr>
              <p:cNvGrpSpPr/>
              <p:nvPr/>
            </p:nvGrpSpPr>
            <p:grpSpPr>
              <a:xfrm rot="5400000">
                <a:off x="2805947" y="4350174"/>
                <a:ext cx="91507" cy="1287334"/>
                <a:chOff x="1906383" y="2064774"/>
                <a:chExt cx="92023" cy="2875936"/>
              </a:xfrm>
            </p:grpSpPr>
            <p:cxnSp>
              <p:nvCxnSpPr>
                <p:cNvPr id="534" name="Straight Connector 533">
                  <a:extLst>
                    <a:ext uri="{FF2B5EF4-FFF2-40B4-BE49-F238E27FC236}">
                      <a16:creationId xmlns="" xmlns:a16="http://schemas.microsoft.com/office/drawing/2014/main" id="{C1433D76-93B7-48B8-B2DB-EE67BA077CB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2064774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5" name="Straight Connector 534">
                  <a:extLst>
                    <a:ext uri="{FF2B5EF4-FFF2-40B4-BE49-F238E27FC236}">
                      <a16:creationId xmlns="" xmlns:a16="http://schemas.microsoft.com/office/drawing/2014/main" id="{34B9F4AD-5A1E-423C-BBE0-1C74609C93D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2639961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6" name="Straight Connector 535">
                  <a:extLst>
                    <a:ext uri="{FF2B5EF4-FFF2-40B4-BE49-F238E27FC236}">
                      <a16:creationId xmlns="" xmlns:a16="http://schemas.microsoft.com/office/drawing/2014/main" id="{7B357392-D767-40FE-AFBE-6C285D7A990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3215148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7" name="Straight Connector 536">
                  <a:extLst>
                    <a:ext uri="{FF2B5EF4-FFF2-40B4-BE49-F238E27FC236}">
                      <a16:creationId xmlns="" xmlns:a16="http://schemas.microsoft.com/office/drawing/2014/main" id="{926B1C1B-F464-4020-90D5-E9BC4F2CF6B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3790335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8" name="Straight Connector 537">
                  <a:extLst>
                    <a:ext uri="{FF2B5EF4-FFF2-40B4-BE49-F238E27FC236}">
                      <a16:creationId xmlns="" xmlns:a16="http://schemas.microsoft.com/office/drawing/2014/main" id="{CE83B259-0B20-4202-BF84-FADA3F69424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4365522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9" name="Straight Connector 538">
                  <a:extLst>
                    <a:ext uri="{FF2B5EF4-FFF2-40B4-BE49-F238E27FC236}">
                      <a16:creationId xmlns="" xmlns:a16="http://schemas.microsoft.com/office/drawing/2014/main" id="{3F4C6920-DA79-46F2-8EFA-09F510ED1D0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4940710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27" name="Group 526">
                <a:extLst>
                  <a:ext uri="{FF2B5EF4-FFF2-40B4-BE49-F238E27FC236}">
                    <a16:creationId xmlns="" xmlns:a16="http://schemas.microsoft.com/office/drawing/2014/main" id="{A29CF70F-77FC-4B78-BA07-388255A8C60B}"/>
                  </a:ext>
                </a:extLst>
              </p:cNvPr>
              <p:cNvGrpSpPr/>
              <p:nvPr/>
            </p:nvGrpSpPr>
            <p:grpSpPr>
              <a:xfrm rot="5400000">
                <a:off x="4378155" y="4343439"/>
                <a:ext cx="91507" cy="1287334"/>
                <a:chOff x="1906383" y="2064774"/>
                <a:chExt cx="92023" cy="2875936"/>
              </a:xfrm>
            </p:grpSpPr>
            <p:cxnSp>
              <p:nvCxnSpPr>
                <p:cNvPr id="528" name="Straight Connector 527">
                  <a:extLst>
                    <a:ext uri="{FF2B5EF4-FFF2-40B4-BE49-F238E27FC236}">
                      <a16:creationId xmlns="" xmlns:a16="http://schemas.microsoft.com/office/drawing/2014/main" id="{C2BBDE5E-1A8B-4942-B053-746D10F826A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2064774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9" name="Straight Connector 528">
                  <a:extLst>
                    <a:ext uri="{FF2B5EF4-FFF2-40B4-BE49-F238E27FC236}">
                      <a16:creationId xmlns="" xmlns:a16="http://schemas.microsoft.com/office/drawing/2014/main" id="{89AB13EA-2A63-44C1-8ABA-3A948A9AC64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2639961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0" name="Straight Connector 529">
                  <a:extLst>
                    <a:ext uri="{FF2B5EF4-FFF2-40B4-BE49-F238E27FC236}">
                      <a16:creationId xmlns="" xmlns:a16="http://schemas.microsoft.com/office/drawing/2014/main" id="{00758780-9B4A-4800-B868-4181EC7A236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3215148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1" name="Straight Connector 530">
                  <a:extLst>
                    <a:ext uri="{FF2B5EF4-FFF2-40B4-BE49-F238E27FC236}">
                      <a16:creationId xmlns="" xmlns:a16="http://schemas.microsoft.com/office/drawing/2014/main" id="{8DA06B28-0DFD-465B-BB6A-5DD06001AD7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3790335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2" name="Straight Connector 531">
                  <a:extLst>
                    <a:ext uri="{FF2B5EF4-FFF2-40B4-BE49-F238E27FC236}">
                      <a16:creationId xmlns="" xmlns:a16="http://schemas.microsoft.com/office/drawing/2014/main" id="{615C0D2F-C1CB-474B-A6E1-10F8B319227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4365522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3" name="Straight Connector 532">
                  <a:extLst>
                    <a:ext uri="{FF2B5EF4-FFF2-40B4-BE49-F238E27FC236}">
                      <a16:creationId xmlns="" xmlns:a16="http://schemas.microsoft.com/office/drawing/2014/main" id="{39EC2884-C71F-4F12-8902-CEA47FFE054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4940710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514" name="Group 513">
              <a:extLst>
                <a:ext uri="{FF2B5EF4-FFF2-40B4-BE49-F238E27FC236}">
                  <a16:creationId xmlns="" xmlns:a16="http://schemas.microsoft.com/office/drawing/2014/main" id="{3A19446B-E0C3-4EAF-B355-862B8803D197}"/>
                </a:ext>
              </a:extLst>
            </p:cNvPr>
            <p:cNvGrpSpPr/>
            <p:nvPr/>
          </p:nvGrpSpPr>
          <p:grpSpPr>
            <a:xfrm>
              <a:off x="8469392" y="4935983"/>
              <a:ext cx="2087146" cy="93533"/>
              <a:chOff x="2208034" y="4946061"/>
              <a:chExt cx="2087146" cy="93533"/>
            </a:xfrm>
          </p:grpSpPr>
          <p:grpSp>
            <p:nvGrpSpPr>
              <p:cNvPr id="515" name="Group 514">
                <a:extLst>
                  <a:ext uri="{FF2B5EF4-FFF2-40B4-BE49-F238E27FC236}">
                    <a16:creationId xmlns="" xmlns:a16="http://schemas.microsoft.com/office/drawing/2014/main" id="{91240A68-E162-40C7-86A1-CB83E0CD06F9}"/>
                  </a:ext>
                </a:extLst>
              </p:cNvPr>
              <p:cNvGrpSpPr/>
              <p:nvPr/>
            </p:nvGrpSpPr>
            <p:grpSpPr>
              <a:xfrm rot="5400000">
                <a:off x="2805947" y="4350174"/>
                <a:ext cx="91507" cy="1287334"/>
                <a:chOff x="1906383" y="2064774"/>
                <a:chExt cx="92023" cy="2875936"/>
              </a:xfrm>
            </p:grpSpPr>
            <p:cxnSp>
              <p:nvCxnSpPr>
                <p:cNvPr id="520" name="Straight Connector 519">
                  <a:extLst>
                    <a:ext uri="{FF2B5EF4-FFF2-40B4-BE49-F238E27FC236}">
                      <a16:creationId xmlns="" xmlns:a16="http://schemas.microsoft.com/office/drawing/2014/main" id="{C18E3794-CD31-4AF1-9B24-C6B04B967AA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2064774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1" name="Straight Connector 520">
                  <a:extLst>
                    <a:ext uri="{FF2B5EF4-FFF2-40B4-BE49-F238E27FC236}">
                      <a16:creationId xmlns="" xmlns:a16="http://schemas.microsoft.com/office/drawing/2014/main" id="{C32B56B0-8AF7-4D26-9670-7EF371B5B86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2639961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2" name="Straight Connector 521">
                  <a:extLst>
                    <a:ext uri="{FF2B5EF4-FFF2-40B4-BE49-F238E27FC236}">
                      <a16:creationId xmlns="" xmlns:a16="http://schemas.microsoft.com/office/drawing/2014/main" id="{39B47EA6-1703-43FE-8CCD-B50C2E96CAF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3215148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3" name="Straight Connector 522">
                  <a:extLst>
                    <a:ext uri="{FF2B5EF4-FFF2-40B4-BE49-F238E27FC236}">
                      <a16:creationId xmlns="" xmlns:a16="http://schemas.microsoft.com/office/drawing/2014/main" id="{34C7F20D-72D4-4799-B22E-6FCC9041D5C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3790335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4" name="Straight Connector 523">
                  <a:extLst>
                    <a:ext uri="{FF2B5EF4-FFF2-40B4-BE49-F238E27FC236}">
                      <a16:creationId xmlns="" xmlns:a16="http://schemas.microsoft.com/office/drawing/2014/main" id="{1C7267FC-4ED7-4890-AC58-414F1E9D926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4365522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5" name="Straight Connector 524">
                  <a:extLst>
                    <a:ext uri="{FF2B5EF4-FFF2-40B4-BE49-F238E27FC236}">
                      <a16:creationId xmlns="" xmlns:a16="http://schemas.microsoft.com/office/drawing/2014/main" id="{6785B8C3-3B39-4FBA-BBBD-2867EA6CD2B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06383" y="4940710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16" name="Group 515">
                <a:extLst>
                  <a:ext uri="{FF2B5EF4-FFF2-40B4-BE49-F238E27FC236}">
                    <a16:creationId xmlns="" xmlns:a16="http://schemas.microsoft.com/office/drawing/2014/main" id="{58C389CC-7BEA-4641-9906-34E82366592C}"/>
                  </a:ext>
                </a:extLst>
              </p:cNvPr>
              <p:cNvGrpSpPr/>
              <p:nvPr/>
            </p:nvGrpSpPr>
            <p:grpSpPr>
              <a:xfrm rot="5400000">
                <a:off x="3991959" y="4734349"/>
                <a:ext cx="91510" cy="514933"/>
                <a:chOff x="1911115" y="3790333"/>
                <a:chExt cx="92026" cy="1150375"/>
              </a:xfrm>
            </p:grpSpPr>
            <p:cxnSp>
              <p:nvCxnSpPr>
                <p:cNvPr id="517" name="Straight Connector 516">
                  <a:extLst>
                    <a:ext uri="{FF2B5EF4-FFF2-40B4-BE49-F238E27FC236}">
                      <a16:creationId xmlns="" xmlns:a16="http://schemas.microsoft.com/office/drawing/2014/main" id="{A8D98C4C-2907-4192-A7CF-68EA2037586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11115" y="3790333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8" name="Straight Connector 517">
                  <a:extLst>
                    <a:ext uri="{FF2B5EF4-FFF2-40B4-BE49-F238E27FC236}">
                      <a16:creationId xmlns="" xmlns:a16="http://schemas.microsoft.com/office/drawing/2014/main" id="{CBEF2996-FDD5-4167-AD52-AAE91851844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11117" y="4365520"/>
                  <a:ext cx="9202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9" name="Straight Connector 518">
                  <a:extLst>
                    <a:ext uri="{FF2B5EF4-FFF2-40B4-BE49-F238E27FC236}">
                      <a16:creationId xmlns="" xmlns:a16="http://schemas.microsoft.com/office/drawing/2014/main" id="{3449BA2B-F6DC-465B-9892-FA4CB7BC5D2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11116" y="4940708"/>
                  <a:ext cx="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554" name="TextBox 553">
            <a:extLst>
              <a:ext uri="{FF2B5EF4-FFF2-40B4-BE49-F238E27FC236}">
                <a16:creationId xmlns="" xmlns:a16="http://schemas.microsoft.com/office/drawing/2014/main" id="{6F1BE55A-692C-4AF6-A593-7AA62B44F234}"/>
              </a:ext>
            </a:extLst>
          </p:cNvPr>
          <p:cNvSpPr txBox="1"/>
          <p:nvPr/>
        </p:nvSpPr>
        <p:spPr bwMode="auto">
          <a:xfrm>
            <a:off x="9857765" y="5496882"/>
            <a:ext cx="274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44</a:t>
            </a:r>
          </a:p>
        </p:txBody>
      </p:sp>
      <p:cxnSp>
        <p:nvCxnSpPr>
          <p:cNvPr id="555" name="Straight Connector 554">
            <a:extLst>
              <a:ext uri="{FF2B5EF4-FFF2-40B4-BE49-F238E27FC236}">
                <a16:creationId xmlns="" xmlns:a16="http://schemas.microsoft.com/office/drawing/2014/main" id="{47421D53-C17F-4EAE-AA0B-3B001D3CF358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1780752" y="5055318"/>
            <a:ext cx="80111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6" name="TextBox 555">
            <a:extLst>
              <a:ext uri="{FF2B5EF4-FFF2-40B4-BE49-F238E27FC236}">
                <a16:creationId xmlns="" xmlns:a16="http://schemas.microsoft.com/office/drawing/2014/main" id="{10653638-C388-4D43-B9AD-7C62F9E9B3E0}"/>
              </a:ext>
            </a:extLst>
          </p:cNvPr>
          <p:cNvSpPr txBox="1"/>
          <p:nvPr/>
        </p:nvSpPr>
        <p:spPr bwMode="auto">
          <a:xfrm>
            <a:off x="11668047" y="5055318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33</a:t>
            </a:r>
          </a:p>
        </p:txBody>
      </p:sp>
      <p:grpSp>
        <p:nvGrpSpPr>
          <p:cNvPr id="573" name="Group 572">
            <a:extLst>
              <a:ext uri="{FF2B5EF4-FFF2-40B4-BE49-F238E27FC236}">
                <a16:creationId xmlns="" xmlns:a16="http://schemas.microsoft.com/office/drawing/2014/main" id="{887C9D04-EFE3-4109-B4F3-4BEAA1752FB2}"/>
              </a:ext>
            </a:extLst>
          </p:cNvPr>
          <p:cNvGrpSpPr/>
          <p:nvPr/>
        </p:nvGrpSpPr>
        <p:grpSpPr>
          <a:xfrm>
            <a:off x="6798992" y="2428394"/>
            <a:ext cx="4981162" cy="589931"/>
            <a:chOff x="6798992" y="2428394"/>
            <a:chExt cx="4981162" cy="589931"/>
          </a:xfrm>
        </p:grpSpPr>
        <p:cxnSp>
          <p:nvCxnSpPr>
            <p:cNvPr id="305" name="Straight Connector 304">
              <a:extLst>
                <a:ext uri="{FF2B5EF4-FFF2-40B4-BE49-F238E27FC236}">
                  <a16:creationId xmlns="" xmlns:a16="http://schemas.microsoft.com/office/drawing/2014/main" id="{34258340-60C9-4F17-85E1-0994361ECB20}"/>
                </a:ext>
              </a:extLst>
            </p:cNvPr>
            <p:cNvCxnSpPr/>
            <p:nvPr/>
          </p:nvCxnSpPr>
          <p:spPr bwMode="auto">
            <a:xfrm>
              <a:off x="6890604" y="2428394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6" name="Straight Connector 305">
              <a:extLst>
                <a:ext uri="{FF2B5EF4-FFF2-40B4-BE49-F238E27FC236}">
                  <a16:creationId xmlns="" xmlns:a16="http://schemas.microsoft.com/office/drawing/2014/main" id="{72EEF712-8B41-454E-846D-FA5F32F656BB}"/>
                </a:ext>
              </a:extLst>
            </p:cNvPr>
            <p:cNvCxnSpPr/>
            <p:nvPr/>
          </p:nvCxnSpPr>
          <p:spPr bwMode="auto">
            <a:xfrm>
              <a:off x="7400006" y="2454349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Straight Connector 306">
              <a:extLst>
                <a:ext uri="{FF2B5EF4-FFF2-40B4-BE49-F238E27FC236}">
                  <a16:creationId xmlns="" xmlns:a16="http://schemas.microsoft.com/office/drawing/2014/main" id="{D2B603DF-673F-45F1-89CE-8CE7CC9A8968}"/>
                </a:ext>
              </a:extLst>
            </p:cNvPr>
            <p:cNvCxnSpPr/>
            <p:nvPr/>
          </p:nvCxnSpPr>
          <p:spPr bwMode="auto">
            <a:xfrm>
              <a:off x="6945883" y="2435061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>
              <a:extLst>
                <a:ext uri="{FF2B5EF4-FFF2-40B4-BE49-F238E27FC236}">
                  <a16:creationId xmlns="" xmlns:a16="http://schemas.microsoft.com/office/drawing/2014/main" id="{CD3DBE37-26D7-46BA-9C19-A48BE1400BCA}"/>
                </a:ext>
              </a:extLst>
            </p:cNvPr>
            <p:cNvCxnSpPr/>
            <p:nvPr/>
          </p:nvCxnSpPr>
          <p:spPr bwMode="auto">
            <a:xfrm>
              <a:off x="7560082" y="2455518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Straight Connector 308">
              <a:extLst>
                <a:ext uri="{FF2B5EF4-FFF2-40B4-BE49-F238E27FC236}">
                  <a16:creationId xmlns="" xmlns:a16="http://schemas.microsoft.com/office/drawing/2014/main" id="{976EDBA7-9ADA-4852-AE3E-12BA50FE4050}"/>
                </a:ext>
              </a:extLst>
            </p:cNvPr>
            <p:cNvCxnSpPr/>
            <p:nvPr/>
          </p:nvCxnSpPr>
          <p:spPr bwMode="auto">
            <a:xfrm>
              <a:off x="8250131" y="254165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>
              <a:extLst>
                <a:ext uri="{FF2B5EF4-FFF2-40B4-BE49-F238E27FC236}">
                  <a16:creationId xmlns="" xmlns:a16="http://schemas.microsoft.com/office/drawing/2014/main" id="{2B40B401-73D6-400C-9A07-9C182F72990C}"/>
                </a:ext>
              </a:extLst>
            </p:cNvPr>
            <p:cNvCxnSpPr/>
            <p:nvPr/>
          </p:nvCxnSpPr>
          <p:spPr bwMode="auto">
            <a:xfrm>
              <a:off x="7815690" y="2500534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1" name="Straight Connector 310">
              <a:extLst>
                <a:ext uri="{FF2B5EF4-FFF2-40B4-BE49-F238E27FC236}">
                  <a16:creationId xmlns="" xmlns:a16="http://schemas.microsoft.com/office/drawing/2014/main" id="{806AD26C-00B3-4388-AD9C-6FD44FA7EE8F}"/>
                </a:ext>
              </a:extLst>
            </p:cNvPr>
            <p:cNvCxnSpPr/>
            <p:nvPr/>
          </p:nvCxnSpPr>
          <p:spPr bwMode="auto">
            <a:xfrm>
              <a:off x="7487017" y="245210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2" name="Straight Connector 311">
              <a:extLst>
                <a:ext uri="{FF2B5EF4-FFF2-40B4-BE49-F238E27FC236}">
                  <a16:creationId xmlns="" xmlns:a16="http://schemas.microsoft.com/office/drawing/2014/main" id="{46EF8CE1-4455-4845-9218-A66931CA7C82}"/>
                </a:ext>
              </a:extLst>
            </p:cNvPr>
            <p:cNvCxnSpPr/>
            <p:nvPr/>
          </p:nvCxnSpPr>
          <p:spPr bwMode="auto">
            <a:xfrm>
              <a:off x="8355063" y="2569435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3" name="Straight Connector 312">
              <a:extLst>
                <a:ext uri="{FF2B5EF4-FFF2-40B4-BE49-F238E27FC236}">
                  <a16:creationId xmlns="" xmlns:a16="http://schemas.microsoft.com/office/drawing/2014/main" id="{7E398E7F-EC89-4178-AF6B-7338E453150E}"/>
                </a:ext>
              </a:extLst>
            </p:cNvPr>
            <p:cNvCxnSpPr/>
            <p:nvPr/>
          </p:nvCxnSpPr>
          <p:spPr bwMode="auto">
            <a:xfrm>
              <a:off x="8064593" y="2521470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4" name="Straight Connector 313">
              <a:extLst>
                <a:ext uri="{FF2B5EF4-FFF2-40B4-BE49-F238E27FC236}">
                  <a16:creationId xmlns="" xmlns:a16="http://schemas.microsoft.com/office/drawing/2014/main" id="{6FAC6732-22CC-47B5-B4EF-39DCA35A0E29}"/>
                </a:ext>
              </a:extLst>
            </p:cNvPr>
            <p:cNvCxnSpPr/>
            <p:nvPr/>
          </p:nvCxnSpPr>
          <p:spPr bwMode="auto">
            <a:xfrm>
              <a:off x="8551392" y="2579848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>
              <a:extLst>
                <a:ext uri="{FF2B5EF4-FFF2-40B4-BE49-F238E27FC236}">
                  <a16:creationId xmlns="" xmlns:a16="http://schemas.microsoft.com/office/drawing/2014/main" id="{EC0EE83F-6E7B-424A-AF0A-6ABE8631AE0B}"/>
                </a:ext>
              </a:extLst>
            </p:cNvPr>
            <p:cNvCxnSpPr/>
            <p:nvPr/>
          </p:nvCxnSpPr>
          <p:spPr bwMode="auto">
            <a:xfrm>
              <a:off x="8586215" y="258046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6" name="Straight Connector 315">
              <a:extLst>
                <a:ext uri="{FF2B5EF4-FFF2-40B4-BE49-F238E27FC236}">
                  <a16:creationId xmlns="" xmlns:a16="http://schemas.microsoft.com/office/drawing/2014/main" id="{836E521D-9FFF-44B3-BD43-39827A3381D4}"/>
                </a:ext>
              </a:extLst>
            </p:cNvPr>
            <p:cNvCxnSpPr/>
            <p:nvPr/>
          </p:nvCxnSpPr>
          <p:spPr bwMode="auto">
            <a:xfrm>
              <a:off x="8520859" y="2578044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7" name="Straight Connector 316">
              <a:extLst>
                <a:ext uri="{FF2B5EF4-FFF2-40B4-BE49-F238E27FC236}">
                  <a16:creationId xmlns="" xmlns:a16="http://schemas.microsoft.com/office/drawing/2014/main" id="{FCF50845-C832-4D30-ADD8-FCD44A1A21DB}"/>
                </a:ext>
              </a:extLst>
            </p:cNvPr>
            <p:cNvCxnSpPr/>
            <p:nvPr/>
          </p:nvCxnSpPr>
          <p:spPr bwMode="auto">
            <a:xfrm>
              <a:off x="8483907" y="2579848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8" name="Straight Connector 317">
              <a:extLst>
                <a:ext uri="{FF2B5EF4-FFF2-40B4-BE49-F238E27FC236}">
                  <a16:creationId xmlns="" xmlns:a16="http://schemas.microsoft.com/office/drawing/2014/main" id="{E9DB35B4-10E7-450C-A195-722BFA6615F7}"/>
                </a:ext>
              </a:extLst>
            </p:cNvPr>
            <p:cNvCxnSpPr/>
            <p:nvPr/>
          </p:nvCxnSpPr>
          <p:spPr bwMode="auto">
            <a:xfrm>
              <a:off x="8660753" y="2579848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9" name="Straight Connector 318">
              <a:extLst>
                <a:ext uri="{FF2B5EF4-FFF2-40B4-BE49-F238E27FC236}">
                  <a16:creationId xmlns="" xmlns:a16="http://schemas.microsoft.com/office/drawing/2014/main" id="{9D2CC6F1-91D2-48BA-97D0-B79C3331E7D5}"/>
                </a:ext>
              </a:extLst>
            </p:cNvPr>
            <p:cNvCxnSpPr/>
            <p:nvPr/>
          </p:nvCxnSpPr>
          <p:spPr bwMode="auto">
            <a:xfrm>
              <a:off x="8621427" y="2578044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0" name="Straight Connector 319">
              <a:extLst>
                <a:ext uri="{FF2B5EF4-FFF2-40B4-BE49-F238E27FC236}">
                  <a16:creationId xmlns="" xmlns:a16="http://schemas.microsoft.com/office/drawing/2014/main" id="{2DFD4A33-19A9-455C-A261-F1729F77F2B7}"/>
                </a:ext>
              </a:extLst>
            </p:cNvPr>
            <p:cNvCxnSpPr/>
            <p:nvPr/>
          </p:nvCxnSpPr>
          <p:spPr bwMode="auto">
            <a:xfrm>
              <a:off x="8722753" y="2579570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>
              <a:extLst>
                <a:ext uri="{FF2B5EF4-FFF2-40B4-BE49-F238E27FC236}">
                  <a16:creationId xmlns="" xmlns:a16="http://schemas.microsoft.com/office/drawing/2014/main" id="{441576B7-93FA-417D-9F11-CA17BA35D957}"/>
                </a:ext>
              </a:extLst>
            </p:cNvPr>
            <p:cNvCxnSpPr/>
            <p:nvPr/>
          </p:nvCxnSpPr>
          <p:spPr bwMode="auto">
            <a:xfrm>
              <a:off x="8760541" y="258137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Straight Connector 321">
              <a:extLst>
                <a:ext uri="{FF2B5EF4-FFF2-40B4-BE49-F238E27FC236}">
                  <a16:creationId xmlns="" xmlns:a16="http://schemas.microsoft.com/office/drawing/2014/main" id="{93060356-0B96-4A3C-8645-01D641E60FD6}"/>
                </a:ext>
              </a:extLst>
            </p:cNvPr>
            <p:cNvCxnSpPr/>
            <p:nvPr/>
          </p:nvCxnSpPr>
          <p:spPr bwMode="auto">
            <a:xfrm>
              <a:off x="8689165" y="2578044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3" name="Straight Connector 322">
              <a:extLst>
                <a:ext uri="{FF2B5EF4-FFF2-40B4-BE49-F238E27FC236}">
                  <a16:creationId xmlns="" xmlns:a16="http://schemas.microsoft.com/office/drawing/2014/main" id="{9BEEC3B2-BA58-4618-A5D9-663EF3B3F47B}"/>
                </a:ext>
              </a:extLst>
            </p:cNvPr>
            <p:cNvCxnSpPr/>
            <p:nvPr/>
          </p:nvCxnSpPr>
          <p:spPr bwMode="auto">
            <a:xfrm>
              <a:off x="8832670" y="2604215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4" name="Straight Connector 323">
              <a:extLst>
                <a:ext uri="{FF2B5EF4-FFF2-40B4-BE49-F238E27FC236}">
                  <a16:creationId xmlns="" xmlns:a16="http://schemas.microsoft.com/office/drawing/2014/main" id="{3AF1DE44-3D31-4E49-ABFF-DAC52F837307}"/>
                </a:ext>
              </a:extLst>
            </p:cNvPr>
            <p:cNvCxnSpPr/>
            <p:nvPr/>
          </p:nvCxnSpPr>
          <p:spPr bwMode="auto">
            <a:xfrm>
              <a:off x="8868778" y="2611039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5" name="Straight Connector 324">
              <a:extLst>
                <a:ext uri="{FF2B5EF4-FFF2-40B4-BE49-F238E27FC236}">
                  <a16:creationId xmlns="" xmlns:a16="http://schemas.microsoft.com/office/drawing/2014/main" id="{51F55444-4F2D-444C-A71B-486964527B9F}"/>
                </a:ext>
              </a:extLst>
            </p:cNvPr>
            <p:cNvCxnSpPr/>
            <p:nvPr/>
          </p:nvCxnSpPr>
          <p:spPr bwMode="auto">
            <a:xfrm>
              <a:off x="8799557" y="2593979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6" name="Straight Connector 325">
              <a:extLst>
                <a:ext uri="{FF2B5EF4-FFF2-40B4-BE49-F238E27FC236}">
                  <a16:creationId xmlns="" xmlns:a16="http://schemas.microsoft.com/office/drawing/2014/main" id="{5CD35926-A51C-4D60-AABF-5F4475835D0A}"/>
                </a:ext>
              </a:extLst>
            </p:cNvPr>
            <p:cNvCxnSpPr/>
            <p:nvPr/>
          </p:nvCxnSpPr>
          <p:spPr bwMode="auto">
            <a:xfrm>
              <a:off x="9002077" y="265946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>
              <a:extLst>
                <a:ext uri="{FF2B5EF4-FFF2-40B4-BE49-F238E27FC236}">
                  <a16:creationId xmlns="" xmlns:a16="http://schemas.microsoft.com/office/drawing/2014/main" id="{0A29FCD8-39B2-45A8-8735-81BF69128602}"/>
                </a:ext>
              </a:extLst>
            </p:cNvPr>
            <p:cNvCxnSpPr/>
            <p:nvPr/>
          </p:nvCxnSpPr>
          <p:spPr bwMode="auto">
            <a:xfrm>
              <a:off x="8911340" y="2621275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Straight Connector 327">
              <a:extLst>
                <a:ext uri="{FF2B5EF4-FFF2-40B4-BE49-F238E27FC236}">
                  <a16:creationId xmlns="" xmlns:a16="http://schemas.microsoft.com/office/drawing/2014/main" id="{8321882E-ABA2-42EF-8FE1-09459CEFBF9F}"/>
                </a:ext>
              </a:extLst>
            </p:cNvPr>
            <p:cNvCxnSpPr/>
            <p:nvPr/>
          </p:nvCxnSpPr>
          <p:spPr bwMode="auto">
            <a:xfrm>
              <a:off x="8895702" y="2619648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9" name="Straight Connector 328">
              <a:extLst>
                <a:ext uri="{FF2B5EF4-FFF2-40B4-BE49-F238E27FC236}">
                  <a16:creationId xmlns="" xmlns:a16="http://schemas.microsoft.com/office/drawing/2014/main" id="{39F519A6-2C40-47CE-B201-F35647DD0DE1}"/>
                </a:ext>
              </a:extLst>
            </p:cNvPr>
            <p:cNvCxnSpPr/>
            <p:nvPr/>
          </p:nvCxnSpPr>
          <p:spPr bwMode="auto">
            <a:xfrm>
              <a:off x="9032104" y="2685325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0" name="Straight Connector 329">
              <a:extLst>
                <a:ext uri="{FF2B5EF4-FFF2-40B4-BE49-F238E27FC236}">
                  <a16:creationId xmlns="" xmlns:a16="http://schemas.microsoft.com/office/drawing/2014/main" id="{D65C78AB-9F82-48E4-AFBE-E69801B06CAA}"/>
                </a:ext>
              </a:extLst>
            </p:cNvPr>
            <p:cNvCxnSpPr/>
            <p:nvPr/>
          </p:nvCxnSpPr>
          <p:spPr bwMode="auto">
            <a:xfrm>
              <a:off x="8971998" y="264475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1" name="Straight Connector 330">
              <a:extLst>
                <a:ext uri="{FF2B5EF4-FFF2-40B4-BE49-F238E27FC236}">
                  <a16:creationId xmlns="" xmlns:a16="http://schemas.microsoft.com/office/drawing/2014/main" id="{4F55CE63-A821-43DE-BB14-84DA8D24DCC1}"/>
                </a:ext>
              </a:extLst>
            </p:cNvPr>
            <p:cNvCxnSpPr/>
            <p:nvPr/>
          </p:nvCxnSpPr>
          <p:spPr bwMode="auto">
            <a:xfrm>
              <a:off x="8945247" y="263689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2" name="Straight Connector 331">
              <a:extLst>
                <a:ext uri="{FF2B5EF4-FFF2-40B4-BE49-F238E27FC236}">
                  <a16:creationId xmlns="" xmlns:a16="http://schemas.microsoft.com/office/drawing/2014/main" id="{6ABA89A0-EEF4-41B5-9B91-5EFA6755FFC4}"/>
                </a:ext>
              </a:extLst>
            </p:cNvPr>
            <p:cNvCxnSpPr/>
            <p:nvPr/>
          </p:nvCxnSpPr>
          <p:spPr bwMode="auto">
            <a:xfrm>
              <a:off x="9137258" y="2706314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3" name="Straight Connector 332">
              <a:extLst>
                <a:ext uri="{FF2B5EF4-FFF2-40B4-BE49-F238E27FC236}">
                  <a16:creationId xmlns="" xmlns:a16="http://schemas.microsoft.com/office/drawing/2014/main" id="{7DB8853E-95AC-4919-BFAF-9DA2750B7839}"/>
                </a:ext>
              </a:extLst>
            </p:cNvPr>
            <p:cNvCxnSpPr/>
            <p:nvPr/>
          </p:nvCxnSpPr>
          <p:spPr bwMode="auto">
            <a:xfrm>
              <a:off x="9073008" y="2685325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4" name="Straight Connector 333">
              <a:extLst>
                <a:ext uri="{FF2B5EF4-FFF2-40B4-BE49-F238E27FC236}">
                  <a16:creationId xmlns="" xmlns:a16="http://schemas.microsoft.com/office/drawing/2014/main" id="{F1AFC777-BCC2-449D-8962-E7D615307116}"/>
                </a:ext>
              </a:extLst>
            </p:cNvPr>
            <p:cNvCxnSpPr/>
            <p:nvPr/>
          </p:nvCxnSpPr>
          <p:spPr bwMode="auto">
            <a:xfrm>
              <a:off x="9111540" y="2691211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5" name="Straight Connector 334">
              <a:extLst>
                <a:ext uri="{FF2B5EF4-FFF2-40B4-BE49-F238E27FC236}">
                  <a16:creationId xmlns="" xmlns:a16="http://schemas.microsoft.com/office/drawing/2014/main" id="{FFCECFC8-08E2-4082-BF34-6EA278142A63}"/>
                </a:ext>
              </a:extLst>
            </p:cNvPr>
            <p:cNvCxnSpPr/>
            <p:nvPr/>
          </p:nvCxnSpPr>
          <p:spPr bwMode="auto">
            <a:xfrm>
              <a:off x="9218935" y="272395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6" name="Straight Connector 335">
              <a:extLst>
                <a:ext uri="{FF2B5EF4-FFF2-40B4-BE49-F238E27FC236}">
                  <a16:creationId xmlns="" xmlns:a16="http://schemas.microsoft.com/office/drawing/2014/main" id="{44B10575-005D-4F99-8561-7B1ED97B0EC1}"/>
                </a:ext>
              </a:extLst>
            </p:cNvPr>
            <p:cNvCxnSpPr/>
            <p:nvPr/>
          </p:nvCxnSpPr>
          <p:spPr bwMode="auto">
            <a:xfrm>
              <a:off x="9184943" y="2715904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7" name="Straight Connector 336">
              <a:extLst>
                <a:ext uri="{FF2B5EF4-FFF2-40B4-BE49-F238E27FC236}">
                  <a16:creationId xmlns="" xmlns:a16="http://schemas.microsoft.com/office/drawing/2014/main" id="{662F1529-4D9B-4EFC-B96B-EC1A1FBD2284}"/>
                </a:ext>
              </a:extLst>
            </p:cNvPr>
            <p:cNvCxnSpPr/>
            <p:nvPr/>
          </p:nvCxnSpPr>
          <p:spPr bwMode="auto">
            <a:xfrm>
              <a:off x="9432084" y="2795151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Straight Connector 337">
              <a:extLst>
                <a:ext uri="{FF2B5EF4-FFF2-40B4-BE49-F238E27FC236}">
                  <a16:creationId xmlns="" xmlns:a16="http://schemas.microsoft.com/office/drawing/2014/main" id="{94FEA173-52CA-489B-A93A-329CF2083636}"/>
                </a:ext>
              </a:extLst>
            </p:cNvPr>
            <p:cNvCxnSpPr/>
            <p:nvPr/>
          </p:nvCxnSpPr>
          <p:spPr bwMode="auto">
            <a:xfrm>
              <a:off x="9322750" y="275409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9" name="Straight Connector 338">
              <a:extLst>
                <a:ext uri="{FF2B5EF4-FFF2-40B4-BE49-F238E27FC236}">
                  <a16:creationId xmlns="" xmlns:a16="http://schemas.microsoft.com/office/drawing/2014/main" id="{0678A286-B7C5-4597-A81E-F9E5280A0980}"/>
                </a:ext>
              </a:extLst>
            </p:cNvPr>
            <p:cNvCxnSpPr/>
            <p:nvPr/>
          </p:nvCxnSpPr>
          <p:spPr bwMode="auto">
            <a:xfrm>
              <a:off x="9236106" y="272975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0" name="Straight Connector 339">
              <a:extLst>
                <a:ext uri="{FF2B5EF4-FFF2-40B4-BE49-F238E27FC236}">
                  <a16:creationId xmlns="" xmlns:a16="http://schemas.microsoft.com/office/drawing/2014/main" id="{28AADBB2-EE8A-423A-8F49-DD133A184730}"/>
                </a:ext>
              </a:extLst>
            </p:cNvPr>
            <p:cNvCxnSpPr/>
            <p:nvPr/>
          </p:nvCxnSpPr>
          <p:spPr bwMode="auto">
            <a:xfrm>
              <a:off x="9605226" y="2819210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1" name="Straight Connector 340">
              <a:extLst>
                <a:ext uri="{FF2B5EF4-FFF2-40B4-BE49-F238E27FC236}">
                  <a16:creationId xmlns="" xmlns:a16="http://schemas.microsoft.com/office/drawing/2014/main" id="{EA702B52-09EF-442B-8CE3-69706765A74F}"/>
                </a:ext>
              </a:extLst>
            </p:cNvPr>
            <p:cNvCxnSpPr/>
            <p:nvPr/>
          </p:nvCxnSpPr>
          <p:spPr bwMode="auto">
            <a:xfrm>
              <a:off x="9680909" y="2820813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2" name="Straight Connector 341">
              <a:extLst>
                <a:ext uri="{FF2B5EF4-FFF2-40B4-BE49-F238E27FC236}">
                  <a16:creationId xmlns="" xmlns:a16="http://schemas.microsoft.com/office/drawing/2014/main" id="{6A04E761-F1E0-4A5F-89DB-A6B527597F33}"/>
                </a:ext>
              </a:extLst>
            </p:cNvPr>
            <p:cNvCxnSpPr/>
            <p:nvPr/>
          </p:nvCxnSpPr>
          <p:spPr bwMode="auto">
            <a:xfrm>
              <a:off x="9937456" y="2914401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3" name="Straight Connector 342">
              <a:extLst>
                <a:ext uri="{FF2B5EF4-FFF2-40B4-BE49-F238E27FC236}">
                  <a16:creationId xmlns="" xmlns:a16="http://schemas.microsoft.com/office/drawing/2014/main" id="{297A9882-9AEB-44E7-9435-CA32DB142CC9}"/>
                </a:ext>
              </a:extLst>
            </p:cNvPr>
            <p:cNvCxnSpPr/>
            <p:nvPr/>
          </p:nvCxnSpPr>
          <p:spPr bwMode="auto">
            <a:xfrm>
              <a:off x="9860258" y="291606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4" name="Straight Connector 343">
              <a:extLst>
                <a:ext uri="{FF2B5EF4-FFF2-40B4-BE49-F238E27FC236}">
                  <a16:creationId xmlns="" xmlns:a16="http://schemas.microsoft.com/office/drawing/2014/main" id="{ECC6C700-DF1D-4D7A-8F12-A4250B858EFF}"/>
                </a:ext>
              </a:extLst>
            </p:cNvPr>
            <p:cNvCxnSpPr/>
            <p:nvPr/>
          </p:nvCxnSpPr>
          <p:spPr bwMode="auto">
            <a:xfrm>
              <a:off x="9826946" y="289768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Straight Connector 344">
              <a:extLst>
                <a:ext uri="{FF2B5EF4-FFF2-40B4-BE49-F238E27FC236}">
                  <a16:creationId xmlns="" xmlns:a16="http://schemas.microsoft.com/office/drawing/2014/main" id="{3F0B5A43-1040-4AF7-B85A-6E31DE3D2FF3}"/>
                </a:ext>
              </a:extLst>
            </p:cNvPr>
            <p:cNvCxnSpPr/>
            <p:nvPr/>
          </p:nvCxnSpPr>
          <p:spPr bwMode="auto">
            <a:xfrm>
              <a:off x="9639653" y="2817995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6" name="Straight Connector 345">
              <a:extLst>
                <a:ext uri="{FF2B5EF4-FFF2-40B4-BE49-F238E27FC236}">
                  <a16:creationId xmlns="" xmlns:a16="http://schemas.microsoft.com/office/drawing/2014/main" id="{14671B7C-C50B-486E-B3B2-74D2A9D46E05}"/>
                </a:ext>
              </a:extLst>
            </p:cNvPr>
            <p:cNvCxnSpPr/>
            <p:nvPr/>
          </p:nvCxnSpPr>
          <p:spPr bwMode="auto">
            <a:xfrm>
              <a:off x="10168676" y="2915350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7" name="Straight Connector 346">
              <a:extLst>
                <a:ext uri="{FF2B5EF4-FFF2-40B4-BE49-F238E27FC236}">
                  <a16:creationId xmlns="" xmlns:a16="http://schemas.microsoft.com/office/drawing/2014/main" id="{F60FFFC8-0DF4-47A2-8A07-180A046250D9}"/>
                </a:ext>
              </a:extLst>
            </p:cNvPr>
            <p:cNvCxnSpPr/>
            <p:nvPr/>
          </p:nvCxnSpPr>
          <p:spPr bwMode="auto">
            <a:xfrm>
              <a:off x="9967557" y="2915463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8" name="Straight Connector 347">
              <a:extLst>
                <a:ext uri="{FF2B5EF4-FFF2-40B4-BE49-F238E27FC236}">
                  <a16:creationId xmlns="" xmlns:a16="http://schemas.microsoft.com/office/drawing/2014/main" id="{DCDBB7A1-39C3-4873-9735-5053A16C800F}"/>
                </a:ext>
              </a:extLst>
            </p:cNvPr>
            <p:cNvCxnSpPr/>
            <p:nvPr/>
          </p:nvCxnSpPr>
          <p:spPr bwMode="auto">
            <a:xfrm>
              <a:off x="10272006" y="2916600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9" name="Straight Connector 348">
              <a:extLst>
                <a:ext uri="{FF2B5EF4-FFF2-40B4-BE49-F238E27FC236}">
                  <a16:creationId xmlns="" xmlns:a16="http://schemas.microsoft.com/office/drawing/2014/main" id="{DE4E13F5-6401-4FE0-AFB4-2398836AB8E6}"/>
                </a:ext>
              </a:extLst>
            </p:cNvPr>
            <p:cNvCxnSpPr/>
            <p:nvPr/>
          </p:nvCxnSpPr>
          <p:spPr bwMode="auto">
            <a:xfrm>
              <a:off x="10085916" y="291587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0" name="Straight Connector 349">
              <a:extLst>
                <a:ext uri="{FF2B5EF4-FFF2-40B4-BE49-F238E27FC236}">
                  <a16:creationId xmlns="" xmlns:a16="http://schemas.microsoft.com/office/drawing/2014/main" id="{6C38611D-3E9F-4350-AC56-8963CE9DF121}"/>
                </a:ext>
              </a:extLst>
            </p:cNvPr>
            <p:cNvCxnSpPr/>
            <p:nvPr/>
          </p:nvCxnSpPr>
          <p:spPr bwMode="auto">
            <a:xfrm>
              <a:off x="10310688" y="291606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1" name="Straight Connector 350">
              <a:extLst>
                <a:ext uri="{FF2B5EF4-FFF2-40B4-BE49-F238E27FC236}">
                  <a16:creationId xmlns="" xmlns:a16="http://schemas.microsoft.com/office/drawing/2014/main" id="{B96A7046-36FE-478D-A235-8F906AF4A269}"/>
                </a:ext>
              </a:extLst>
            </p:cNvPr>
            <p:cNvCxnSpPr/>
            <p:nvPr/>
          </p:nvCxnSpPr>
          <p:spPr bwMode="auto">
            <a:xfrm>
              <a:off x="10211825" y="2913019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2" name="Straight Connector 351">
              <a:extLst>
                <a:ext uri="{FF2B5EF4-FFF2-40B4-BE49-F238E27FC236}">
                  <a16:creationId xmlns="" xmlns:a16="http://schemas.microsoft.com/office/drawing/2014/main" id="{A8FC146E-2D73-44FF-9B0A-520F19C80D38}"/>
                </a:ext>
              </a:extLst>
            </p:cNvPr>
            <p:cNvCxnSpPr/>
            <p:nvPr/>
          </p:nvCxnSpPr>
          <p:spPr bwMode="auto">
            <a:xfrm>
              <a:off x="10352376" y="2916431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3" name="Straight Connector 352">
              <a:extLst>
                <a:ext uri="{FF2B5EF4-FFF2-40B4-BE49-F238E27FC236}">
                  <a16:creationId xmlns="" xmlns:a16="http://schemas.microsoft.com/office/drawing/2014/main" id="{B14307B2-B8B5-462A-8D51-0AF9031FAD90}"/>
                </a:ext>
              </a:extLst>
            </p:cNvPr>
            <p:cNvCxnSpPr/>
            <p:nvPr/>
          </p:nvCxnSpPr>
          <p:spPr bwMode="auto">
            <a:xfrm>
              <a:off x="10047253" y="291606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4" name="Straight Connector 353">
              <a:extLst>
                <a:ext uri="{FF2B5EF4-FFF2-40B4-BE49-F238E27FC236}">
                  <a16:creationId xmlns="" xmlns:a16="http://schemas.microsoft.com/office/drawing/2014/main" id="{B1FCE804-DF8F-4471-A347-CE558C8A6965}"/>
                </a:ext>
              </a:extLst>
            </p:cNvPr>
            <p:cNvCxnSpPr/>
            <p:nvPr/>
          </p:nvCxnSpPr>
          <p:spPr bwMode="auto">
            <a:xfrm>
              <a:off x="10442458" y="2919843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5" name="Straight Connector 354">
              <a:extLst>
                <a:ext uri="{FF2B5EF4-FFF2-40B4-BE49-F238E27FC236}">
                  <a16:creationId xmlns="" xmlns:a16="http://schemas.microsoft.com/office/drawing/2014/main" id="{EFE14150-CCC5-481D-B5F9-E53667134264}"/>
                </a:ext>
              </a:extLst>
            </p:cNvPr>
            <p:cNvCxnSpPr/>
            <p:nvPr/>
          </p:nvCxnSpPr>
          <p:spPr bwMode="auto">
            <a:xfrm>
              <a:off x="10572852" y="2919843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6" name="Straight Connector 355">
              <a:extLst>
                <a:ext uri="{FF2B5EF4-FFF2-40B4-BE49-F238E27FC236}">
                  <a16:creationId xmlns="" xmlns:a16="http://schemas.microsoft.com/office/drawing/2014/main" id="{F586A4FC-5D4E-4182-B883-C2F541854C09}"/>
                </a:ext>
              </a:extLst>
            </p:cNvPr>
            <p:cNvCxnSpPr/>
            <p:nvPr/>
          </p:nvCxnSpPr>
          <p:spPr bwMode="auto">
            <a:xfrm>
              <a:off x="10398946" y="2917793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7" name="Straight Connector 356">
              <a:extLst>
                <a:ext uri="{FF2B5EF4-FFF2-40B4-BE49-F238E27FC236}">
                  <a16:creationId xmlns="" xmlns:a16="http://schemas.microsoft.com/office/drawing/2014/main" id="{6B852C0F-E0E8-42F3-B187-1785A687D1DA}"/>
                </a:ext>
              </a:extLst>
            </p:cNvPr>
            <p:cNvCxnSpPr/>
            <p:nvPr/>
          </p:nvCxnSpPr>
          <p:spPr bwMode="auto">
            <a:xfrm>
              <a:off x="9791981" y="2847541"/>
              <a:ext cx="0" cy="96857"/>
            </a:xfrm>
            <a:prstGeom prst="lin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8" name="Straight Connector 357">
              <a:extLst>
                <a:ext uri="{FF2B5EF4-FFF2-40B4-BE49-F238E27FC236}">
                  <a16:creationId xmlns="" xmlns:a16="http://schemas.microsoft.com/office/drawing/2014/main" id="{96F193D2-5AC0-4D22-9442-1496EF7C6620}"/>
                </a:ext>
              </a:extLst>
            </p:cNvPr>
            <p:cNvCxnSpPr/>
            <p:nvPr/>
          </p:nvCxnSpPr>
          <p:spPr bwMode="auto">
            <a:xfrm>
              <a:off x="10618027" y="2919843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9" name="Straight Connector 358">
              <a:extLst>
                <a:ext uri="{FF2B5EF4-FFF2-40B4-BE49-F238E27FC236}">
                  <a16:creationId xmlns="" xmlns:a16="http://schemas.microsoft.com/office/drawing/2014/main" id="{EF19BF86-C03C-41C2-B474-92FEBC6F0A0D}"/>
                </a:ext>
              </a:extLst>
            </p:cNvPr>
            <p:cNvCxnSpPr/>
            <p:nvPr/>
          </p:nvCxnSpPr>
          <p:spPr bwMode="auto">
            <a:xfrm>
              <a:off x="10681988" y="291606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0" name="Straight Connector 359">
              <a:extLst>
                <a:ext uri="{FF2B5EF4-FFF2-40B4-BE49-F238E27FC236}">
                  <a16:creationId xmlns="" xmlns:a16="http://schemas.microsoft.com/office/drawing/2014/main" id="{C396A8B2-ACC6-47FF-9F46-0127D91BB7E5}"/>
                </a:ext>
              </a:extLst>
            </p:cNvPr>
            <p:cNvCxnSpPr/>
            <p:nvPr/>
          </p:nvCxnSpPr>
          <p:spPr bwMode="auto">
            <a:xfrm>
              <a:off x="10579676" y="2919969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1" name="Straight Connector 360">
              <a:extLst>
                <a:ext uri="{FF2B5EF4-FFF2-40B4-BE49-F238E27FC236}">
                  <a16:creationId xmlns="" xmlns:a16="http://schemas.microsoft.com/office/drawing/2014/main" id="{4A5EB57A-876C-4C8F-85DC-0EFF64B07101}"/>
                </a:ext>
              </a:extLst>
            </p:cNvPr>
            <p:cNvCxnSpPr/>
            <p:nvPr/>
          </p:nvCxnSpPr>
          <p:spPr bwMode="auto">
            <a:xfrm>
              <a:off x="10731070" y="2917324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2" name="Straight Connector 361">
              <a:extLst>
                <a:ext uri="{FF2B5EF4-FFF2-40B4-BE49-F238E27FC236}">
                  <a16:creationId xmlns="" xmlns:a16="http://schemas.microsoft.com/office/drawing/2014/main" id="{5248BF60-FF9A-4C89-A058-7FEC678007BB}"/>
                </a:ext>
              </a:extLst>
            </p:cNvPr>
            <p:cNvCxnSpPr/>
            <p:nvPr/>
          </p:nvCxnSpPr>
          <p:spPr bwMode="auto">
            <a:xfrm>
              <a:off x="10798801" y="291398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3" name="Straight Connector 362">
              <a:extLst>
                <a:ext uri="{FF2B5EF4-FFF2-40B4-BE49-F238E27FC236}">
                  <a16:creationId xmlns="" xmlns:a16="http://schemas.microsoft.com/office/drawing/2014/main" id="{9350237A-B6FE-4135-91A5-073A8D5D8ABA}"/>
                </a:ext>
              </a:extLst>
            </p:cNvPr>
            <p:cNvCxnSpPr/>
            <p:nvPr/>
          </p:nvCxnSpPr>
          <p:spPr bwMode="auto">
            <a:xfrm>
              <a:off x="8424043" y="2578044"/>
              <a:ext cx="0" cy="96857"/>
            </a:xfrm>
            <a:prstGeom prst="line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4" name="Straight Connector 363">
              <a:extLst>
                <a:ext uri="{FF2B5EF4-FFF2-40B4-BE49-F238E27FC236}">
                  <a16:creationId xmlns="" xmlns:a16="http://schemas.microsoft.com/office/drawing/2014/main" id="{AE2DD253-4E9A-4D9E-A9F8-E0B483100B0D}"/>
                </a:ext>
              </a:extLst>
            </p:cNvPr>
            <p:cNvCxnSpPr/>
            <p:nvPr/>
          </p:nvCxnSpPr>
          <p:spPr bwMode="auto">
            <a:xfrm>
              <a:off x="9907073" y="2915343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5" name="Straight Connector 364">
              <a:extLst>
                <a:ext uri="{FF2B5EF4-FFF2-40B4-BE49-F238E27FC236}">
                  <a16:creationId xmlns="" xmlns:a16="http://schemas.microsoft.com/office/drawing/2014/main" id="{1322E4EE-37A4-4E36-BC7E-99516586AE26}"/>
                </a:ext>
              </a:extLst>
            </p:cNvPr>
            <p:cNvCxnSpPr/>
            <p:nvPr/>
          </p:nvCxnSpPr>
          <p:spPr bwMode="auto">
            <a:xfrm>
              <a:off x="9520456" y="2795150"/>
              <a:ext cx="0" cy="96857"/>
            </a:xfrm>
            <a:prstGeom prst="lin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6" name="Straight Connector 365">
              <a:extLst>
                <a:ext uri="{FF2B5EF4-FFF2-40B4-BE49-F238E27FC236}">
                  <a16:creationId xmlns="" xmlns:a16="http://schemas.microsoft.com/office/drawing/2014/main" id="{A98130FB-FD68-436F-A68C-D22B49E239B5}"/>
                </a:ext>
              </a:extLst>
            </p:cNvPr>
            <p:cNvCxnSpPr/>
            <p:nvPr/>
          </p:nvCxnSpPr>
          <p:spPr bwMode="auto">
            <a:xfrm>
              <a:off x="9350920" y="2772384"/>
              <a:ext cx="0" cy="96857"/>
            </a:xfrm>
            <a:prstGeom prst="lin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7" name="Straight Connector 366">
              <a:extLst>
                <a:ext uri="{FF2B5EF4-FFF2-40B4-BE49-F238E27FC236}">
                  <a16:creationId xmlns="" xmlns:a16="http://schemas.microsoft.com/office/drawing/2014/main" id="{ACED1680-6414-4D0D-A61B-67841AA6A83A}"/>
                </a:ext>
              </a:extLst>
            </p:cNvPr>
            <p:cNvCxnSpPr/>
            <p:nvPr/>
          </p:nvCxnSpPr>
          <p:spPr bwMode="auto">
            <a:xfrm>
              <a:off x="9734192" y="2844657"/>
              <a:ext cx="0" cy="96857"/>
            </a:xfrm>
            <a:prstGeom prst="line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8" name="Straight Connector 367">
              <a:extLst>
                <a:ext uri="{FF2B5EF4-FFF2-40B4-BE49-F238E27FC236}">
                  <a16:creationId xmlns="" xmlns:a16="http://schemas.microsoft.com/office/drawing/2014/main" id="{105EDC81-2F86-4926-BBBE-FDDB0DC48C2D}"/>
                </a:ext>
              </a:extLst>
            </p:cNvPr>
            <p:cNvCxnSpPr/>
            <p:nvPr/>
          </p:nvCxnSpPr>
          <p:spPr bwMode="auto">
            <a:xfrm>
              <a:off x="9571448" y="2817400"/>
              <a:ext cx="0" cy="96857"/>
            </a:xfrm>
            <a:prstGeom prst="lin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9" name="Straight Connector 368">
              <a:extLst>
                <a:ext uri="{FF2B5EF4-FFF2-40B4-BE49-F238E27FC236}">
                  <a16:creationId xmlns="" xmlns:a16="http://schemas.microsoft.com/office/drawing/2014/main" id="{5FA557C2-70B8-4A4D-B0FC-949BFFC07BE7}"/>
                </a:ext>
              </a:extLst>
            </p:cNvPr>
            <p:cNvCxnSpPr/>
            <p:nvPr/>
          </p:nvCxnSpPr>
          <p:spPr bwMode="auto">
            <a:xfrm>
              <a:off x="9283096" y="2751564"/>
              <a:ext cx="0" cy="96857"/>
            </a:xfrm>
            <a:prstGeom prst="line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0" name="Straight Connector 369">
              <a:extLst>
                <a:ext uri="{FF2B5EF4-FFF2-40B4-BE49-F238E27FC236}">
                  <a16:creationId xmlns="" xmlns:a16="http://schemas.microsoft.com/office/drawing/2014/main" id="{0BE366A8-0A56-4A27-92D0-652BA94D1273}"/>
                </a:ext>
              </a:extLst>
            </p:cNvPr>
            <p:cNvCxnSpPr/>
            <p:nvPr/>
          </p:nvCxnSpPr>
          <p:spPr bwMode="auto">
            <a:xfrm>
              <a:off x="6798992" y="2434849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0" name="Straight Connector 559">
              <a:extLst>
                <a:ext uri="{FF2B5EF4-FFF2-40B4-BE49-F238E27FC236}">
                  <a16:creationId xmlns="" xmlns:a16="http://schemas.microsoft.com/office/drawing/2014/main" id="{71960A60-8C5E-4C88-88E1-36A193E34BA7}"/>
                </a:ext>
              </a:extLst>
            </p:cNvPr>
            <p:cNvCxnSpPr/>
            <p:nvPr/>
          </p:nvCxnSpPr>
          <p:spPr bwMode="auto">
            <a:xfrm>
              <a:off x="9464907" y="2795151"/>
              <a:ext cx="0" cy="96857"/>
            </a:xfrm>
            <a:prstGeom prst="lin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1" name="Straight Connector 560">
              <a:extLst>
                <a:ext uri="{FF2B5EF4-FFF2-40B4-BE49-F238E27FC236}">
                  <a16:creationId xmlns="" xmlns:a16="http://schemas.microsoft.com/office/drawing/2014/main" id="{79E8AE43-1765-40C6-B0F5-D56DC3BBFA3B}"/>
                </a:ext>
              </a:extLst>
            </p:cNvPr>
            <p:cNvCxnSpPr/>
            <p:nvPr/>
          </p:nvCxnSpPr>
          <p:spPr bwMode="auto">
            <a:xfrm>
              <a:off x="9396293" y="2774773"/>
              <a:ext cx="0" cy="96857"/>
            </a:xfrm>
            <a:prstGeom prst="lin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2" name="Straight Connector 561">
              <a:extLst>
                <a:ext uri="{FF2B5EF4-FFF2-40B4-BE49-F238E27FC236}">
                  <a16:creationId xmlns="" xmlns:a16="http://schemas.microsoft.com/office/drawing/2014/main" id="{96512674-59E2-454A-A9AA-0563BC6288C5}"/>
                </a:ext>
              </a:extLst>
            </p:cNvPr>
            <p:cNvCxnSpPr/>
            <p:nvPr/>
          </p:nvCxnSpPr>
          <p:spPr bwMode="auto">
            <a:xfrm>
              <a:off x="10013257" y="2914730"/>
              <a:ext cx="0" cy="96857"/>
            </a:xfrm>
            <a:prstGeom prst="line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3" name="Straight Connector 562">
              <a:extLst>
                <a:ext uri="{FF2B5EF4-FFF2-40B4-BE49-F238E27FC236}">
                  <a16:creationId xmlns="" xmlns:a16="http://schemas.microsoft.com/office/drawing/2014/main" id="{803C6CDA-6AE3-40F7-9DB9-DB567935F914}"/>
                </a:ext>
              </a:extLst>
            </p:cNvPr>
            <p:cNvCxnSpPr/>
            <p:nvPr/>
          </p:nvCxnSpPr>
          <p:spPr bwMode="auto">
            <a:xfrm>
              <a:off x="10506127" y="2917496"/>
              <a:ext cx="0" cy="96857"/>
            </a:xfrm>
            <a:prstGeom prst="line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4" name="Straight Connector 563">
              <a:extLst>
                <a:ext uri="{FF2B5EF4-FFF2-40B4-BE49-F238E27FC236}">
                  <a16:creationId xmlns="" xmlns:a16="http://schemas.microsoft.com/office/drawing/2014/main" id="{3C1FE3AC-E92B-47F0-9D87-4D6873E31FFE}"/>
                </a:ext>
              </a:extLst>
            </p:cNvPr>
            <p:cNvCxnSpPr/>
            <p:nvPr/>
          </p:nvCxnSpPr>
          <p:spPr bwMode="auto">
            <a:xfrm>
              <a:off x="10901519" y="2913019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5" name="Straight Connector 564">
              <a:extLst>
                <a:ext uri="{FF2B5EF4-FFF2-40B4-BE49-F238E27FC236}">
                  <a16:creationId xmlns="" xmlns:a16="http://schemas.microsoft.com/office/drawing/2014/main" id="{6AF9A709-C864-4A24-B1A9-2E1B39BB4FF2}"/>
                </a:ext>
              </a:extLst>
            </p:cNvPr>
            <p:cNvCxnSpPr/>
            <p:nvPr/>
          </p:nvCxnSpPr>
          <p:spPr bwMode="auto">
            <a:xfrm>
              <a:off x="11025088" y="2916431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6" name="Straight Connector 565">
              <a:extLst>
                <a:ext uri="{FF2B5EF4-FFF2-40B4-BE49-F238E27FC236}">
                  <a16:creationId xmlns="" xmlns:a16="http://schemas.microsoft.com/office/drawing/2014/main" id="{8DE2E23D-78DE-4CEC-856C-AE593DDEC897}"/>
                </a:ext>
              </a:extLst>
            </p:cNvPr>
            <p:cNvCxnSpPr/>
            <p:nvPr/>
          </p:nvCxnSpPr>
          <p:spPr bwMode="auto">
            <a:xfrm>
              <a:off x="11042158" y="2916958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7" name="Straight Connector 566">
              <a:extLst>
                <a:ext uri="{FF2B5EF4-FFF2-40B4-BE49-F238E27FC236}">
                  <a16:creationId xmlns="" xmlns:a16="http://schemas.microsoft.com/office/drawing/2014/main" id="{A85F17DD-D4AE-4302-88DE-648129188F37}"/>
                </a:ext>
              </a:extLst>
            </p:cNvPr>
            <p:cNvCxnSpPr/>
            <p:nvPr/>
          </p:nvCxnSpPr>
          <p:spPr bwMode="auto">
            <a:xfrm>
              <a:off x="11077533" y="2916431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8" name="Straight Connector 567">
              <a:extLst>
                <a:ext uri="{FF2B5EF4-FFF2-40B4-BE49-F238E27FC236}">
                  <a16:creationId xmlns="" xmlns:a16="http://schemas.microsoft.com/office/drawing/2014/main" id="{11D537B1-5F67-4929-AFF3-A63D300DA603}"/>
                </a:ext>
              </a:extLst>
            </p:cNvPr>
            <p:cNvCxnSpPr/>
            <p:nvPr/>
          </p:nvCxnSpPr>
          <p:spPr bwMode="auto">
            <a:xfrm>
              <a:off x="11231891" y="2921468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9" name="Straight Connector 568">
              <a:extLst>
                <a:ext uri="{FF2B5EF4-FFF2-40B4-BE49-F238E27FC236}">
                  <a16:creationId xmlns="" xmlns:a16="http://schemas.microsoft.com/office/drawing/2014/main" id="{EDD59CFD-DB8D-42F0-A52E-8779F302EB0C}"/>
                </a:ext>
              </a:extLst>
            </p:cNvPr>
            <p:cNvCxnSpPr/>
            <p:nvPr/>
          </p:nvCxnSpPr>
          <p:spPr bwMode="auto">
            <a:xfrm>
              <a:off x="11262609" y="2919479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0" name="Straight Connector 569">
              <a:extLst>
                <a:ext uri="{FF2B5EF4-FFF2-40B4-BE49-F238E27FC236}">
                  <a16:creationId xmlns="" xmlns:a16="http://schemas.microsoft.com/office/drawing/2014/main" id="{1B53A22F-A4BF-439F-91A1-69261A6B5D1F}"/>
                </a:ext>
              </a:extLst>
            </p:cNvPr>
            <p:cNvCxnSpPr/>
            <p:nvPr/>
          </p:nvCxnSpPr>
          <p:spPr bwMode="auto">
            <a:xfrm>
              <a:off x="11336430" y="2919479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1" name="Straight Connector 570">
              <a:extLst>
                <a:ext uri="{FF2B5EF4-FFF2-40B4-BE49-F238E27FC236}">
                  <a16:creationId xmlns="" xmlns:a16="http://schemas.microsoft.com/office/drawing/2014/main" id="{866844B3-21F1-4A73-BCC9-27980509CBB3}"/>
                </a:ext>
              </a:extLst>
            </p:cNvPr>
            <p:cNvCxnSpPr/>
            <p:nvPr/>
          </p:nvCxnSpPr>
          <p:spPr bwMode="auto">
            <a:xfrm>
              <a:off x="11634406" y="291606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2" name="Straight Connector 571">
              <a:extLst>
                <a:ext uri="{FF2B5EF4-FFF2-40B4-BE49-F238E27FC236}">
                  <a16:creationId xmlns="" xmlns:a16="http://schemas.microsoft.com/office/drawing/2014/main" id="{F5DDE072-6A82-475A-8390-510D19B8F46B}"/>
                </a:ext>
              </a:extLst>
            </p:cNvPr>
            <p:cNvCxnSpPr/>
            <p:nvPr/>
          </p:nvCxnSpPr>
          <p:spPr bwMode="auto">
            <a:xfrm>
              <a:off x="11780154" y="2913019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91" name="Group 590">
            <a:extLst>
              <a:ext uri="{FF2B5EF4-FFF2-40B4-BE49-F238E27FC236}">
                <a16:creationId xmlns="" xmlns:a16="http://schemas.microsoft.com/office/drawing/2014/main" id="{D913972E-2D64-413F-AB1F-2A3B4C459A6C}"/>
              </a:ext>
            </a:extLst>
          </p:cNvPr>
          <p:cNvGrpSpPr/>
          <p:nvPr/>
        </p:nvGrpSpPr>
        <p:grpSpPr>
          <a:xfrm>
            <a:off x="6970735" y="2455247"/>
            <a:ext cx="4590317" cy="741716"/>
            <a:chOff x="6970735" y="2455247"/>
            <a:chExt cx="4590317" cy="741716"/>
          </a:xfrm>
        </p:grpSpPr>
        <p:cxnSp>
          <p:nvCxnSpPr>
            <p:cNvPr id="372" name="Straight Connector 371">
              <a:extLst>
                <a:ext uri="{FF2B5EF4-FFF2-40B4-BE49-F238E27FC236}">
                  <a16:creationId xmlns="" xmlns:a16="http://schemas.microsoft.com/office/drawing/2014/main" id="{290A45C2-954D-4564-BD1A-B573E0A3DCEF}"/>
                </a:ext>
              </a:extLst>
            </p:cNvPr>
            <p:cNvCxnSpPr/>
            <p:nvPr/>
          </p:nvCxnSpPr>
          <p:spPr bwMode="auto">
            <a:xfrm>
              <a:off x="7071906" y="2476748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3" name="Straight Connector 372">
              <a:extLst>
                <a:ext uri="{FF2B5EF4-FFF2-40B4-BE49-F238E27FC236}">
                  <a16:creationId xmlns="" xmlns:a16="http://schemas.microsoft.com/office/drawing/2014/main" id="{DF9FBA52-E68E-44AB-99CB-35A9F920023B}"/>
                </a:ext>
              </a:extLst>
            </p:cNvPr>
            <p:cNvCxnSpPr/>
            <p:nvPr/>
          </p:nvCxnSpPr>
          <p:spPr bwMode="auto">
            <a:xfrm>
              <a:off x="6970735" y="245524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4" name="Straight Connector 373">
              <a:extLst>
                <a:ext uri="{FF2B5EF4-FFF2-40B4-BE49-F238E27FC236}">
                  <a16:creationId xmlns="" xmlns:a16="http://schemas.microsoft.com/office/drawing/2014/main" id="{A8C7EEAB-F829-4433-8773-A7A4103C4E50}"/>
                </a:ext>
              </a:extLst>
            </p:cNvPr>
            <p:cNvCxnSpPr/>
            <p:nvPr/>
          </p:nvCxnSpPr>
          <p:spPr bwMode="auto">
            <a:xfrm>
              <a:off x="7293404" y="2514450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5" name="Straight Connector 374">
              <a:extLst>
                <a:ext uri="{FF2B5EF4-FFF2-40B4-BE49-F238E27FC236}">
                  <a16:creationId xmlns="" xmlns:a16="http://schemas.microsoft.com/office/drawing/2014/main" id="{47579AB2-11CD-4F81-9859-E84BA0BA742A}"/>
                </a:ext>
              </a:extLst>
            </p:cNvPr>
            <p:cNvCxnSpPr/>
            <p:nvPr/>
          </p:nvCxnSpPr>
          <p:spPr bwMode="auto">
            <a:xfrm>
              <a:off x="7150628" y="2480250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6" name="Straight Connector 375">
              <a:extLst>
                <a:ext uri="{FF2B5EF4-FFF2-40B4-BE49-F238E27FC236}">
                  <a16:creationId xmlns="" xmlns:a16="http://schemas.microsoft.com/office/drawing/2014/main" id="{69993BC2-F30C-4CF0-8F87-1A3656E3FAB1}"/>
                </a:ext>
              </a:extLst>
            </p:cNvPr>
            <p:cNvCxnSpPr/>
            <p:nvPr/>
          </p:nvCxnSpPr>
          <p:spPr bwMode="auto">
            <a:xfrm>
              <a:off x="7344323" y="2518249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7" name="Straight Connector 376">
              <a:extLst>
                <a:ext uri="{FF2B5EF4-FFF2-40B4-BE49-F238E27FC236}">
                  <a16:creationId xmlns="" xmlns:a16="http://schemas.microsoft.com/office/drawing/2014/main" id="{DA9F07DA-3BCC-4C42-97F4-5C56A161D3FA}"/>
                </a:ext>
              </a:extLst>
            </p:cNvPr>
            <p:cNvCxnSpPr/>
            <p:nvPr/>
          </p:nvCxnSpPr>
          <p:spPr bwMode="auto">
            <a:xfrm>
              <a:off x="7518532" y="2528588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8" name="Straight Connector 377">
              <a:extLst>
                <a:ext uri="{FF2B5EF4-FFF2-40B4-BE49-F238E27FC236}">
                  <a16:creationId xmlns="" xmlns:a16="http://schemas.microsoft.com/office/drawing/2014/main" id="{03B2C380-5AB5-43C5-8D77-ED38863EFC80}"/>
                </a:ext>
              </a:extLst>
            </p:cNvPr>
            <p:cNvCxnSpPr/>
            <p:nvPr/>
          </p:nvCxnSpPr>
          <p:spPr bwMode="auto">
            <a:xfrm>
              <a:off x="7433513" y="252517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9" name="Straight Connector 378">
              <a:extLst>
                <a:ext uri="{FF2B5EF4-FFF2-40B4-BE49-F238E27FC236}">
                  <a16:creationId xmlns="" xmlns:a16="http://schemas.microsoft.com/office/drawing/2014/main" id="{7DE5B192-5D3A-4513-8E8B-9EEEDC5970F9}"/>
                </a:ext>
              </a:extLst>
            </p:cNvPr>
            <p:cNvCxnSpPr/>
            <p:nvPr/>
          </p:nvCxnSpPr>
          <p:spPr bwMode="auto">
            <a:xfrm>
              <a:off x="7865187" y="2604215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0" name="Straight Connector 379">
              <a:extLst>
                <a:ext uri="{FF2B5EF4-FFF2-40B4-BE49-F238E27FC236}">
                  <a16:creationId xmlns="" xmlns:a16="http://schemas.microsoft.com/office/drawing/2014/main" id="{777D324E-947C-4E52-B3A1-241F0F52CCA5}"/>
                </a:ext>
              </a:extLst>
            </p:cNvPr>
            <p:cNvCxnSpPr/>
            <p:nvPr/>
          </p:nvCxnSpPr>
          <p:spPr bwMode="auto">
            <a:xfrm>
              <a:off x="8364351" y="2698293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1" name="Straight Connector 380">
              <a:extLst>
                <a:ext uri="{FF2B5EF4-FFF2-40B4-BE49-F238E27FC236}">
                  <a16:creationId xmlns="" xmlns:a16="http://schemas.microsoft.com/office/drawing/2014/main" id="{7EAC482C-0419-4CD4-9007-41D9CA0C31B7}"/>
                </a:ext>
              </a:extLst>
            </p:cNvPr>
            <p:cNvCxnSpPr/>
            <p:nvPr/>
          </p:nvCxnSpPr>
          <p:spPr bwMode="auto">
            <a:xfrm>
              <a:off x="8335898" y="2683425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2" name="Straight Connector 381">
              <a:extLst>
                <a:ext uri="{FF2B5EF4-FFF2-40B4-BE49-F238E27FC236}">
                  <a16:creationId xmlns="" xmlns:a16="http://schemas.microsoft.com/office/drawing/2014/main" id="{68181B63-98FB-4706-B812-1F7AEC25C160}"/>
                </a:ext>
              </a:extLst>
            </p:cNvPr>
            <p:cNvCxnSpPr/>
            <p:nvPr/>
          </p:nvCxnSpPr>
          <p:spPr bwMode="auto">
            <a:xfrm>
              <a:off x="8421647" y="272917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3" name="Straight Connector 382">
              <a:extLst>
                <a:ext uri="{FF2B5EF4-FFF2-40B4-BE49-F238E27FC236}">
                  <a16:creationId xmlns="" xmlns:a16="http://schemas.microsoft.com/office/drawing/2014/main" id="{E587FA47-61E7-4265-8A84-4880D0996D7C}"/>
                </a:ext>
              </a:extLst>
            </p:cNvPr>
            <p:cNvCxnSpPr/>
            <p:nvPr/>
          </p:nvCxnSpPr>
          <p:spPr bwMode="auto">
            <a:xfrm>
              <a:off x="7391377" y="2517594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4" name="Straight Connector 383">
              <a:extLst>
                <a:ext uri="{FF2B5EF4-FFF2-40B4-BE49-F238E27FC236}">
                  <a16:creationId xmlns="" xmlns:a16="http://schemas.microsoft.com/office/drawing/2014/main" id="{54386479-13E6-456D-8BC6-82FC0D84F6E1}"/>
                </a:ext>
              </a:extLst>
            </p:cNvPr>
            <p:cNvCxnSpPr/>
            <p:nvPr/>
          </p:nvCxnSpPr>
          <p:spPr bwMode="auto">
            <a:xfrm>
              <a:off x="8483907" y="2751444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5" name="Straight Connector 384">
              <a:extLst>
                <a:ext uri="{FF2B5EF4-FFF2-40B4-BE49-F238E27FC236}">
                  <a16:creationId xmlns="" xmlns:a16="http://schemas.microsoft.com/office/drawing/2014/main" id="{C9C57924-5ABB-412C-B4E5-124106398BCC}"/>
                </a:ext>
              </a:extLst>
            </p:cNvPr>
            <p:cNvCxnSpPr/>
            <p:nvPr/>
          </p:nvCxnSpPr>
          <p:spPr bwMode="auto">
            <a:xfrm>
              <a:off x="8392379" y="2715903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6" name="Straight Connector 385">
              <a:extLst>
                <a:ext uri="{FF2B5EF4-FFF2-40B4-BE49-F238E27FC236}">
                  <a16:creationId xmlns="" xmlns:a16="http://schemas.microsoft.com/office/drawing/2014/main" id="{87A56AAE-E588-4658-89CF-A9D48CDCC1A6}"/>
                </a:ext>
              </a:extLst>
            </p:cNvPr>
            <p:cNvCxnSpPr/>
            <p:nvPr/>
          </p:nvCxnSpPr>
          <p:spPr bwMode="auto">
            <a:xfrm>
              <a:off x="8507754" y="2760919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7" name="Straight Connector 386">
              <a:extLst>
                <a:ext uri="{FF2B5EF4-FFF2-40B4-BE49-F238E27FC236}">
                  <a16:creationId xmlns="" xmlns:a16="http://schemas.microsoft.com/office/drawing/2014/main" id="{F568703B-AECA-43C5-8ABA-DCE0A85801AF}"/>
                </a:ext>
              </a:extLst>
            </p:cNvPr>
            <p:cNvCxnSpPr/>
            <p:nvPr/>
          </p:nvCxnSpPr>
          <p:spPr bwMode="auto">
            <a:xfrm>
              <a:off x="8452615" y="2731853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8" name="Straight Connector 387">
              <a:extLst>
                <a:ext uri="{FF2B5EF4-FFF2-40B4-BE49-F238E27FC236}">
                  <a16:creationId xmlns="" xmlns:a16="http://schemas.microsoft.com/office/drawing/2014/main" id="{3DB03CE6-31D7-44DD-B32F-E63B37ECF86A}"/>
                </a:ext>
              </a:extLst>
            </p:cNvPr>
            <p:cNvCxnSpPr/>
            <p:nvPr/>
          </p:nvCxnSpPr>
          <p:spPr bwMode="auto">
            <a:xfrm>
              <a:off x="8528985" y="2781018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9" name="Straight Connector 388">
              <a:extLst>
                <a:ext uri="{FF2B5EF4-FFF2-40B4-BE49-F238E27FC236}">
                  <a16:creationId xmlns="" xmlns:a16="http://schemas.microsoft.com/office/drawing/2014/main" id="{00F5369E-6F45-4A46-B6F4-7ED181DDCB01}"/>
                </a:ext>
              </a:extLst>
            </p:cNvPr>
            <p:cNvCxnSpPr/>
            <p:nvPr/>
          </p:nvCxnSpPr>
          <p:spPr bwMode="auto">
            <a:xfrm>
              <a:off x="8665707" y="2802524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0" name="Straight Connector 389">
              <a:extLst>
                <a:ext uri="{FF2B5EF4-FFF2-40B4-BE49-F238E27FC236}">
                  <a16:creationId xmlns="" xmlns:a16="http://schemas.microsoft.com/office/drawing/2014/main" id="{25C1C166-C244-48E1-B2DA-CFB22ECF7004}"/>
                </a:ext>
              </a:extLst>
            </p:cNvPr>
            <p:cNvCxnSpPr/>
            <p:nvPr/>
          </p:nvCxnSpPr>
          <p:spPr bwMode="auto">
            <a:xfrm>
              <a:off x="8629919" y="2794451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1" name="Straight Connector 390">
              <a:extLst>
                <a:ext uri="{FF2B5EF4-FFF2-40B4-BE49-F238E27FC236}">
                  <a16:creationId xmlns="" xmlns:a16="http://schemas.microsoft.com/office/drawing/2014/main" id="{C6B1491B-1B25-47C7-AB50-7714E4CD18A0}"/>
                </a:ext>
              </a:extLst>
            </p:cNvPr>
            <p:cNvCxnSpPr/>
            <p:nvPr/>
          </p:nvCxnSpPr>
          <p:spPr bwMode="auto">
            <a:xfrm>
              <a:off x="8767107" y="2851931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2" name="Straight Connector 391">
              <a:extLst>
                <a:ext uri="{FF2B5EF4-FFF2-40B4-BE49-F238E27FC236}">
                  <a16:creationId xmlns="" xmlns:a16="http://schemas.microsoft.com/office/drawing/2014/main" id="{4ADB9E27-9A2E-464C-BF65-D7AE06B5DD22}"/>
                </a:ext>
              </a:extLst>
            </p:cNvPr>
            <p:cNvCxnSpPr/>
            <p:nvPr/>
          </p:nvCxnSpPr>
          <p:spPr bwMode="auto">
            <a:xfrm>
              <a:off x="8732608" y="2828198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3" name="Straight Connector 392">
              <a:extLst>
                <a:ext uri="{FF2B5EF4-FFF2-40B4-BE49-F238E27FC236}">
                  <a16:creationId xmlns="" xmlns:a16="http://schemas.microsoft.com/office/drawing/2014/main" id="{1183FC13-3EED-4E4B-B9E2-20672D571281}"/>
                </a:ext>
              </a:extLst>
            </p:cNvPr>
            <p:cNvCxnSpPr/>
            <p:nvPr/>
          </p:nvCxnSpPr>
          <p:spPr bwMode="auto">
            <a:xfrm>
              <a:off x="8827633" y="2917378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4" name="Straight Connector 393">
              <a:extLst>
                <a:ext uri="{FF2B5EF4-FFF2-40B4-BE49-F238E27FC236}">
                  <a16:creationId xmlns="" xmlns:a16="http://schemas.microsoft.com/office/drawing/2014/main" id="{464D8A0B-C419-4D68-89D4-016856235CC6}"/>
                </a:ext>
              </a:extLst>
            </p:cNvPr>
            <p:cNvCxnSpPr/>
            <p:nvPr/>
          </p:nvCxnSpPr>
          <p:spPr bwMode="auto">
            <a:xfrm>
              <a:off x="8705312" y="2812751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5" name="Straight Connector 394">
              <a:extLst>
                <a:ext uri="{FF2B5EF4-FFF2-40B4-BE49-F238E27FC236}">
                  <a16:creationId xmlns="" xmlns:a16="http://schemas.microsoft.com/office/drawing/2014/main" id="{035A461C-1248-426A-BBF5-685FE22E7B1F}"/>
                </a:ext>
              </a:extLst>
            </p:cNvPr>
            <p:cNvCxnSpPr/>
            <p:nvPr/>
          </p:nvCxnSpPr>
          <p:spPr bwMode="auto">
            <a:xfrm>
              <a:off x="8794695" y="2897338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6" name="Straight Connector 395">
              <a:extLst>
                <a:ext uri="{FF2B5EF4-FFF2-40B4-BE49-F238E27FC236}">
                  <a16:creationId xmlns="" xmlns:a16="http://schemas.microsoft.com/office/drawing/2014/main" id="{D2155A2B-0137-40FA-BBF8-7831D15EDE1E}"/>
                </a:ext>
              </a:extLst>
            </p:cNvPr>
            <p:cNvCxnSpPr/>
            <p:nvPr/>
          </p:nvCxnSpPr>
          <p:spPr bwMode="auto">
            <a:xfrm>
              <a:off x="9047028" y="2919479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7" name="Straight Connector 396">
              <a:extLst>
                <a:ext uri="{FF2B5EF4-FFF2-40B4-BE49-F238E27FC236}">
                  <a16:creationId xmlns="" xmlns:a16="http://schemas.microsoft.com/office/drawing/2014/main" id="{7827B801-9C8D-4644-AD37-CFE3F6E2F38E}"/>
                </a:ext>
              </a:extLst>
            </p:cNvPr>
            <p:cNvCxnSpPr/>
            <p:nvPr/>
          </p:nvCxnSpPr>
          <p:spPr bwMode="auto">
            <a:xfrm>
              <a:off x="9027440" y="2918174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8" name="Straight Connector 397">
              <a:extLst>
                <a:ext uri="{FF2B5EF4-FFF2-40B4-BE49-F238E27FC236}">
                  <a16:creationId xmlns="" xmlns:a16="http://schemas.microsoft.com/office/drawing/2014/main" id="{5CE056E5-2D2E-4B5C-8EF3-B4B92F8ABC5A}"/>
                </a:ext>
              </a:extLst>
            </p:cNvPr>
            <p:cNvCxnSpPr/>
            <p:nvPr/>
          </p:nvCxnSpPr>
          <p:spPr bwMode="auto">
            <a:xfrm>
              <a:off x="8989985" y="291606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9" name="Straight Connector 398">
              <a:extLst>
                <a:ext uri="{FF2B5EF4-FFF2-40B4-BE49-F238E27FC236}">
                  <a16:creationId xmlns="" xmlns:a16="http://schemas.microsoft.com/office/drawing/2014/main" id="{02432440-0263-4CBB-8FE0-E16786008865}"/>
                </a:ext>
              </a:extLst>
            </p:cNvPr>
            <p:cNvCxnSpPr/>
            <p:nvPr/>
          </p:nvCxnSpPr>
          <p:spPr bwMode="auto">
            <a:xfrm>
              <a:off x="9477970" y="3026572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0" name="Straight Connector 399">
              <a:extLst>
                <a:ext uri="{FF2B5EF4-FFF2-40B4-BE49-F238E27FC236}">
                  <a16:creationId xmlns="" xmlns:a16="http://schemas.microsoft.com/office/drawing/2014/main" id="{B4B08E1B-737D-4037-A452-BBA3337B307E}"/>
                </a:ext>
              </a:extLst>
            </p:cNvPr>
            <p:cNvCxnSpPr/>
            <p:nvPr/>
          </p:nvCxnSpPr>
          <p:spPr bwMode="auto">
            <a:xfrm>
              <a:off x="9150284" y="2921643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1" name="Straight Connector 400">
              <a:extLst>
                <a:ext uri="{FF2B5EF4-FFF2-40B4-BE49-F238E27FC236}">
                  <a16:creationId xmlns="" xmlns:a16="http://schemas.microsoft.com/office/drawing/2014/main" id="{C4E97A6D-4127-4820-AED7-FD7145EE6B7E}"/>
                </a:ext>
              </a:extLst>
            </p:cNvPr>
            <p:cNvCxnSpPr/>
            <p:nvPr/>
          </p:nvCxnSpPr>
          <p:spPr bwMode="auto">
            <a:xfrm>
              <a:off x="9194494" y="2958000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2" name="Straight Connector 401">
              <a:extLst>
                <a:ext uri="{FF2B5EF4-FFF2-40B4-BE49-F238E27FC236}">
                  <a16:creationId xmlns="" xmlns:a16="http://schemas.microsoft.com/office/drawing/2014/main" id="{7D290BB4-A5F4-49CF-9056-98B531011C66}"/>
                </a:ext>
              </a:extLst>
            </p:cNvPr>
            <p:cNvCxnSpPr/>
            <p:nvPr/>
          </p:nvCxnSpPr>
          <p:spPr bwMode="auto">
            <a:xfrm>
              <a:off x="9167883" y="2935570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3" name="Straight Connector 402">
              <a:extLst>
                <a:ext uri="{FF2B5EF4-FFF2-40B4-BE49-F238E27FC236}">
                  <a16:creationId xmlns="" xmlns:a16="http://schemas.microsoft.com/office/drawing/2014/main" id="{983E59C2-B3E4-4A2A-8E0D-C47763357A4B}"/>
                </a:ext>
              </a:extLst>
            </p:cNvPr>
            <p:cNvCxnSpPr/>
            <p:nvPr/>
          </p:nvCxnSpPr>
          <p:spPr bwMode="auto">
            <a:xfrm>
              <a:off x="9717389" y="3061961"/>
              <a:ext cx="0" cy="96857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4" name="Straight Connector 403">
              <a:extLst>
                <a:ext uri="{FF2B5EF4-FFF2-40B4-BE49-F238E27FC236}">
                  <a16:creationId xmlns="" xmlns:a16="http://schemas.microsoft.com/office/drawing/2014/main" id="{C0104714-D982-4A80-9061-5E37F729C4E5}"/>
                </a:ext>
              </a:extLst>
            </p:cNvPr>
            <p:cNvCxnSpPr/>
            <p:nvPr/>
          </p:nvCxnSpPr>
          <p:spPr bwMode="auto">
            <a:xfrm>
              <a:off x="9458576" y="3008457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5" name="Straight Connector 404">
              <a:extLst>
                <a:ext uri="{FF2B5EF4-FFF2-40B4-BE49-F238E27FC236}">
                  <a16:creationId xmlns="" xmlns:a16="http://schemas.microsoft.com/office/drawing/2014/main" id="{847FE51C-9894-4D5A-92D9-AF28A3A8F261}"/>
                </a:ext>
              </a:extLst>
            </p:cNvPr>
            <p:cNvCxnSpPr/>
            <p:nvPr/>
          </p:nvCxnSpPr>
          <p:spPr bwMode="auto">
            <a:xfrm>
              <a:off x="9841320" y="3063889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6" name="Straight Connector 405">
              <a:extLst>
                <a:ext uri="{FF2B5EF4-FFF2-40B4-BE49-F238E27FC236}">
                  <a16:creationId xmlns="" xmlns:a16="http://schemas.microsoft.com/office/drawing/2014/main" id="{99936362-6275-4923-AB3B-B9BF3726B8CA}"/>
                </a:ext>
              </a:extLst>
            </p:cNvPr>
            <p:cNvCxnSpPr/>
            <p:nvPr/>
          </p:nvCxnSpPr>
          <p:spPr bwMode="auto">
            <a:xfrm>
              <a:off x="9517044" y="303099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7" name="Straight Connector 406">
              <a:extLst>
                <a:ext uri="{FF2B5EF4-FFF2-40B4-BE49-F238E27FC236}">
                  <a16:creationId xmlns="" xmlns:a16="http://schemas.microsoft.com/office/drawing/2014/main" id="{D33604B3-0F20-4D0E-9A93-C180BA2906E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618027" y="310010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8" name="Straight Connector 407">
              <a:extLst>
                <a:ext uri="{FF2B5EF4-FFF2-40B4-BE49-F238E27FC236}">
                  <a16:creationId xmlns="" xmlns:a16="http://schemas.microsoft.com/office/drawing/2014/main" id="{3AC87C45-988E-4855-BD36-67EC2ED95BB9}"/>
                </a:ext>
              </a:extLst>
            </p:cNvPr>
            <p:cNvCxnSpPr/>
            <p:nvPr/>
          </p:nvCxnSpPr>
          <p:spPr bwMode="auto">
            <a:xfrm>
              <a:off x="9549362" y="303082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9" name="Straight Connector 408">
              <a:extLst>
                <a:ext uri="{FF2B5EF4-FFF2-40B4-BE49-F238E27FC236}">
                  <a16:creationId xmlns="" xmlns:a16="http://schemas.microsoft.com/office/drawing/2014/main" id="{25C6AD7E-4B35-4B44-87EE-45A1E6E4C0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552380" y="310010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0" name="Straight Connector 409">
              <a:extLst>
                <a:ext uri="{FF2B5EF4-FFF2-40B4-BE49-F238E27FC236}">
                  <a16:creationId xmlns="" xmlns:a16="http://schemas.microsoft.com/office/drawing/2014/main" id="{0C775396-3F9D-4308-B47A-3965039E1C8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506127" y="310010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1" name="Straight Connector 410">
              <a:extLst>
                <a:ext uri="{FF2B5EF4-FFF2-40B4-BE49-F238E27FC236}">
                  <a16:creationId xmlns="" xmlns:a16="http://schemas.microsoft.com/office/drawing/2014/main" id="{B672068B-CAA2-4473-A5BD-321AF31758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903452" y="310010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2" name="Straight Connector 411">
              <a:extLst>
                <a:ext uri="{FF2B5EF4-FFF2-40B4-BE49-F238E27FC236}">
                  <a16:creationId xmlns="" xmlns:a16="http://schemas.microsoft.com/office/drawing/2014/main" id="{C4FCBD5C-C04A-4E31-AE0C-9004468120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961227" y="310010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3" name="Straight Connector 412">
              <a:extLst>
                <a:ext uri="{FF2B5EF4-FFF2-40B4-BE49-F238E27FC236}">
                  <a16:creationId xmlns="" xmlns:a16="http://schemas.microsoft.com/office/drawing/2014/main" id="{B634AFE2-243D-4649-80B6-8CFEB642AAA5}"/>
                </a:ext>
              </a:extLst>
            </p:cNvPr>
            <p:cNvCxnSpPr/>
            <p:nvPr/>
          </p:nvCxnSpPr>
          <p:spPr bwMode="auto">
            <a:xfrm>
              <a:off x="9861272" y="3096838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4" name="Straight Connector 413">
              <a:extLst>
                <a:ext uri="{FF2B5EF4-FFF2-40B4-BE49-F238E27FC236}">
                  <a16:creationId xmlns="" xmlns:a16="http://schemas.microsoft.com/office/drawing/2014/main" id="{1617BE2C-FA2F-464D-B2FB-95F06F5755D5}"/>
                </a:ext>
              </a:extLst>
            </p:cNvPr>
            <p:cNvCxnSpPr/>
            <p:nvPr/>
          </p:nvCxnSpPr>
          <p:spPr bwMode="auto">
            <a:xfrm>
              <a:off x="8865366" y="291606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5" name="Straight Connector 414">
              <a:extLst>
                <a:ext uri="{FF2B5EF4-FFF2-40B4-BE49-F238E27FC236}">
                  <a16:creationId xmlns="" xmlns:a16="http://schemas.microsoft.com/office/drawing/2014/main" id="{243BE1E4-6F92-45CB-A76C-AC4F8EF8EA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044928" y="310010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6" name="Straight Connector 415">
              <a:extLst>
                <a:ext uri="{FF2B5EF4-FFF2-40B4-BE49-F238E27FC236}">
                  <a16:creationId xmlns="" xmlns:a16="http://schemas.microsoft.com/office/drawing/2014/main" id="{9B511D39-60D1-4044-A943-F6CBCA7C146D}"/>
                </a:ext>
              </a:extLst>
            </p:cNvPr>
            <p:cNvCxnSpPr/>
            <p:nvPr/>
          </p:nvCxnSpPr>
          <p:spPr bwMode="auto">
            <a:xfrm>
              <a:off x="8918500" y="2916067"/>
              <a:ext cx="0" cy="96857"/>
            </a:xfrm>
            <a:prstGeom prst="line">
              <a:avLst/>
            </a:prstGeom>
            <a:noFill/>
            <a:ln w="571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7" name="Straight Connector 416">
              <a:extLst>
                <a:ext uri="{FF2B5EF4-FFF2-40B4-BE49-F238E27FC236}">
                  <a16:creationId xmlns="" xmlns:a16="http://schemas.microsoft.com/office/drawing/2014/main" id="{53482990-38C4-47B9-A9E1-5313C6A35C5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989049" y="310010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8" name="Straight Connector 417">
              <a:extLst>
                <a:ext uri="{FF2B5EF4-FFF2-40B4-BE49-F238E27FC236}">
                  <a16:creationId xmlns="" xmlns:a16="http://schemas.microsoft.com/office/drawing/2014/main" id="{06033F53-4E69-4FBF-8737-7B34179E7BD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025017" y="310010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9" name="Straight Connector 418">
              <a:extLst>
                <a:ext uri="{FF2B5EF4-FFF2-40B4-BE49-F238E27FC236}">
                  <a16:creationId xmlns="" xmlns:a16="http://schemas.microsoft.com/office/drawing/2014/main" id="{06739803-9D2C-4C4C-9E81-9C4340D6E0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415341" y="310010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0" name="Straight Connector 419">
              <a:extLst>
                <a:ext uri="{FF2B5EF4-FFF2-40B4-BE49-F238E27FC236}">
                  <a16:creationId xmlns="" xmlns:a16="http://schemas.microsoft.com/office/drawing/2014/main" id="{F3154340-09A4-4F1A-9CBF-F12C819987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080252" y="310010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1" name="Straight Connector 420">
              <a:extLst>
                <a:ext uri="{FF2B5EF4-FFF2-40B4-BE49-F238E27FC236}">
                  <a16:creationId xmlns="" xmlns:a16="http://schemas.microsoft.com/office/drawing/2014/main" id="{5871DD2C-C025-48B9-B3C1-C1D8168EF7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428714" y="310010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2" name="Straight Connector 421">
              <a:extLst>
                <a:ext uri="{FF2B5EF4-FFF2-40B4-BE49-F238E27FC236}">
                  <a16:creationId xmlns="" xmlns:a16="http://schemas.microsoft.com/office/drawing/2014/main" id="{F170C52A-47E4-4C63-BB6A-18181EE93B7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62706" y="310010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3" name="Straight Connector 422">
              <a:extLst>
                <a:ext uri="{FF2B5EF4-FFF2-40B4-BE49-F238E27FC236}">
                  <a16:creationId xmlns="" xmlns:a16="http://schemas.microsoft.com/office/drawing/2014/main" id="{16AA699F-CF3A-477F-9D07-F32B3D9949B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371361" y="310010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4" name="Straight Connector 423">
              <a:extLst>
                <a:ext uri="{FF2B5EF4-FFF2-40B4-BE49-F238E27FC236}">
                  <a16:creationId xmlns="" xmlns:a16="http://schemas.microsoft.com/office/drawing/2014/main" id="{FEF13646-8F0E-4203-B689-E38264E90FF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473519" y="310010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5" name="Straight Connector 424">
              <a:extLst>
                <a:ext uri="{FF2B5EF4-FFF2-40B4-BE49-F238E27FC236}">
                  <a16:creationId xmlns="" xmlns:a16="http://schemas.microsoft.com/office/drawing/2014/main" id="{331CD7E4-1366-4137-BC4B-5BE1E51B3BF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208543" y="310010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6" name="Straight Connector 425">
              <a:extLst>
                <a:ext uri="{FF2B5EF4-FFF2-40B4-BE49-F238E27FC236}">
                  <a16:creationId xmlns="" xmlns:a16="http://schemas.microsoft.com/office/drawing/2014/main" id="{9BA846E8-FA71-4601-B6BC-8241F8D546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336056" y="310010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7" name="Straight Connector 426">
              <a:extLst>
                <a:ext uri="{FF2B5EF4-FFF2-40B4-BE49-F238E27FC236}">
                  <a16:creationId xmlns="" xmlns:a16="http://schemas.microsoft.com/office/drawing/2014/main" id="{88824AAD-3085-49E1-844E-DA979EF6A650}"/>
                </a:ext>
              </a:extLst>
            </p:cNvPr>
            <p:cNvCxnSpPr/>
            <p:nvPr/>
          </p:nvCxnSpPr>
          <p:spPr bwMode="auto">
            <a:xfrm>
              <a:off x="8578013" y="2787835"/>
              <a:ext cx="0" cy="96857"/>
            </a:xfrm>
            <a:prstGeom prst="line">
              <a:avLst/>
            </a:prstGeom>
            <a:noFill/>
            <a:ln w="571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4" name="Straight Connector 573">
              <a:extLst>
                <a:ext uri="{FF2B5EF4-FFF2-40B4-BE49-F238E27FC236}">
                  <a16:creationId xmlns="" xmlns:a16="http://schemas.microsoft.com/office/drawing/2014/main" id="{C98BC25E-2EC2-4631-BBFD-63ED31AA4D99}"/>
                </a:ext>
              </a:extLst>
            </p:cNvPr>
            <p:cNvCxnSpPr/>
            <p:nvPr/>
          </p:nvCxnSpPr>
          <p:spPr bwMode="auto">
            <a:xfrm>
              <a:off x="9098950" y="2919479"/>
              <a:ext cx="0" cy="96857"/>
            </a:xfrm>
            <a:prstGeom prst="line">
              <a:avLst/>
            </a:prstGeom>
            <a:noFill/>
            <a:ln w="571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5" name="Straight Connector 574">
              <a:extLst>
                <a:ext uri="{FF2B5EF4-FFF2-40B4-BE49-F238E27FC236}">
                  <a16:creationId xmlns="" xmlns:a16="http://schemas.microsoft.com/office/drawing/2014/main" id="{23319C1B-624C-4945-A28C-0D93EF7231A5}"/>
                </a:ext>
              </a:extLst>
            </p:cNvPr>
            <p:cNvCxnSpPr/>
            <p:nvPr/>
          </p:nvCxnSpPr>
          <p:spPr bwMode="auto">
            <a:xfrm>
              <a:off x="9250342" y="2961083"/>
              <a:ext cx="0" cy="96857"/>
            </a:xfrm>
            <a:prstGeom prst="line">
              <a:avLst/>
            </a:prstGeom>
            <a:noFill/>
            <a:ln w="571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6" name="Straight Connector 575">
              <a:extLst>
                <a:ext uri="{FF2B5EF4-FFF2-40B4-BE49-F238E27FC236}">
                  <a16:creationId xmlns="" xmlns:a16="http://schemas.microsoft.com/office/drawing/2014/main" id="{64F23BBB-81AD-4F5F-9ECE-982BD245AB33}"/>
                </a:ext>
              </a:extLst>
            </p:cNvPr>
            <p:cNvCxnSpPr/>
            <p:nvPr/>
          </p:nvCxnSpPr>
          <p:spPr bwMode="auto">
            <a:xfrm>
              <a:off x="9269448" y="2961082"/>
              <a:ext cx="0" cy="96857"/>
            </a:xfrm>
            <a:prstGeom prst="line">
              <a:avLst/>
            </a:prstGeom>
            <a:noFill/>
            <a:ln w="571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7" name="Straight Connector 576">
              <a:extLst>
                <a:ext uri="{FF2B5EF4-FFF2-40B4-BE49-F238E27FC236}">
                  <a16:creationId xmlns="" xmlns:a16="http://schemas.microsoft.com/office/drawing/2014/main" id="{23605F01-BAF5-40A7-96D9-52E6EAD5E366}"/>
                </a:ext>
              </a:extLst>
            </p:cNvPr>
            <p:cNvCxnSpPr/>
            <p:nvPr/>
          </p:nvCxnSpPr>
          <p:spPr bwMode="auto">
            <a:xfrm>
              <a:off x="9350920" y="2973113"/>
              <a:ext cx="0" cy="96857"/>
            </a:xfrm>
            <a:prstGeom prst="line">
              <a:avLst/>
            </a:prstGeom>
            <a:noFill/>
            <a:ln w="571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8" name="Straight Connector 577">
              <a:extLst>
                <a:ext uri="{FF2B5EF4-FFF2-40B4-BE49-F238E27FC236}">
                  <a16:creationId xmlns="" xmlns:a16="http://schemas.microsoft.com/office/drawing/2014/main" id="{A9560B13-B1AD-40B1-8FB7-F547E5FD9BBC}"/>
                </a:ext>
              </a:extLst>
            </p:cNvPr>
            <p:cNvCxnSpPr/>
            <p:nvPr/>
          </p:nvCxnSpPr>
          <p:spPr bwMode="auto">
            <a:xfrm>
              <a:off x="9409387" y="2973113"/>
              <a:ext cx="0" cy="96857"/>
            </a:xfrm>
            <a:prstGeom prst="line">
              <a:avLst/>
            </a:prstGeom>
            <a:noFill/>
            <a:ln w="571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9" name="Straight Connector 578">
              <a:extLst>
                <a:ext uri="{FF2B5EF4-FFF2-40B4-BE49-F238E27FC236}">
                  <a16:creationId xmlns="" xmlns:a16="http://schemas.microsoft.com/office/drawing/2014/main" id="{E0F1D4D9-5590-4336-9E7E-77B5784B97AA}"/>
                </a:ext>
              </a:extLst>
            </p:cNvPr>
            <p:cNvCxnSpPr/>
            <p:nvPr/>
          </p:nvCxnSpPr>
          <p:spPr bwMode="auto">
            <a:xfrm>
              <a:off x="9598402" y="3030525"/>
              <a:ext cx="0" cy="96857"/>
            </a:xfrm>
            <a:prstGeom prst="line">
              <a:avLst/>
            </a:prstGeom>
            <a:noFill/>
            <a:ln w="571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0" name="Straight Connector 579">
              <a:extLst>
                <a:ext uri="{FF2B5EF4-FFF2-40B4-BE49-F238E27FC236}">
                  <a16:creationId xmlns="" xmlns:a16="http://schemas.microsoft.com/office/drawing/2014/main" id="{A2C6400F-E3F3-4748-9B97-A60FF2E52D06}"/>
                </a:ext>
              </a:extLst>
            </p:cNvPr>
            <p:cNvCxnSpPr/>
            <p:nvPr/>
          </p:nvCxnSpPr>
          <p:spPr bwMode="auto">
            <a:xfrm>
              <a:off x="9659229" y="3028975"/>
              <a:ext cx="0" cy="96857"/>
            </a:xfrm>
            <a:prstGeom prst="line">
              <a:avLst/>
            </a:prstGeom>
            <a:noFill/>
            <a:ln w="571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1" name="Straight Connector 580">
              <a:extLst>
                <a:ext uri="{FF2B5EF4-FFF2-40B4-BE49-F238E27FC236}">
                  <a16:creationId xmlns="" xmlns:a16="http://schemas.microsoft.com/office/drawing/2014/main" id="{05F8F7E3-8AA4-4BCA-94F1-BF75B8D45BA5}"/>
                </a:ext>
              </a:extLst>
            </p:cNvPr>
            <p:cNvCxnSpPr/>
            <p:nvPr/>
          </p:nvCxnSpPr>
          <p:spPr bwMode="auto">
            <a:xfrm>
              <a:off x="9781208" y="3060477"/>
              <a:ext cx="0" cy="96857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2" name="Straight Connector 581">
              <a:extLst>
                <a:ext uri="{FF2B5EF4-FFF2-40B4-BE49-F238E27FC236}">
                  <a16:creationId xmlns="" xmlns:a16="http://schemas.microsoft.com/office/drawing/2014/main" id="{47469171-DD1B-4D47-A0D7-B4B2DE41BA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19872" y="3100106"/>
              <a:ext cx="0" cy="96857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3" name="Straight Connector 582">
              <a:extLst>
                <a:ext uri="{FF2B5EF4-FFF2-40B4-BE49-F238E27FC236}">
                  <a16:creationId xmlns="" xmlns:a16="http://schemas.microsoft.com/office/drawing/2014/main" id="{BF5167FE-3F13-475D-8473-745D7B9768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288084" y="3100106"/>
              <a:ext cx="0" cy="96857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4" name="Straight Connector 583">
              <a:extLst>
                <a:ext uri="{FF2B5EF4-FFF2-40B4-BE49-F238E27FC236}">
                  <a16:creationId xmlns="" xmlns:a16="http://schemas.microsoft.com/office/drawing/2014/main" id="{EE0B2BEB-7000-4CC7-A13D-AEF8BE1881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646399" y="310010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5" name="Straight Connector 584">
              <a:extLst>
                <a:ext uri="{FF2B5EF4-FFF2-40B4-BE49-F238E27FC236}">
                  <a16:creationId xmlns="" xmlns:a16="http://schemas.microsoft.com/office/drawing/2014/main" id="{2D75D472-51C6-417B-85AC-8E769979C8B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688812" y="310010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6" name="Straight Connector 585">
              <a:extLst>
                <a:ext uri="{FF2B5EF4-FFF2-40B4-BE49-F238E27FC236}">
                  <a16:creationId xmlns="" xmlns:a16="http://schemas.microsoft.com/office/drawing/2014/main" id="{CEE40100-D349-4C6D-B363-26435B01DD9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737894" y="310010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7" name="Straight Connector 586">
              <a:extLst>
                <a:ext uri="{FF2B5EF4-FFF2-40B4-BE49-F238E27FC236}">
                  <a16:creationId xmlns="" xmlns:a16="http://schemas.microsoft.com/office/drawing/2014/main" id="{4B60BCCA-B88F-4AC8-8A9B-161C3961586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798801" y="310010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8" name="Straight Connector 587">
              <a:extLst>
                <a:ext uri="{FF2B5EF4-FFF2-40B4-BE49-F238E27FC236}">
                  <a16:creationId xmlns="" xmlns:a16="http://schemas.microsoft.com/office/drawing/2014/main" id="{91489639-8893-4A71-B0D5-18BA5BFB564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017137" y="310010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9" name="Straight Connector 588">
              <a:extLst>
                <a:ext uri="{FF2B5EF4-FFF2-40B4-BE49-F238E27FC236}">
                  <a16:creationId xmlns="" xmlns:a16="http://schemas.microsoft.com/office/drawing/2014/main" id="{5F56B250-1913-4D5B-8E80-FB51E40EFF3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256922" y="310010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0" name="Straight Connector 589">
              <a:extLst>
                <a:ext uri="{FF2B5EF4-FFF2-40B4-BE49-F238E27FC236}">
                  <a16:creationId xmlns="" xmlns:a16="http://schemas.microsoft.com/office/drawing/2014/main" id="{6722064D-5E91-4B67-B2B9-D8A3ED84CA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561052" y="3100106"/>
              <a:ext cx="0" cy="9685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="" xmlns:p14="http://schemas.microsoft.com/office/powerpoint/2010/main" val="385268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1091AC-A559-4294-A210-6F3CFF667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DESTINY-Breast03: </a:t>
            </a:r>
            <a:r>
              <a:rPr lang="el-GR" dirty="0"/>
              <a:t>Συμπεράσματα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900E9D-A622-4535-B35B-D3CFEB876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600" dirty="0"/>
              <a:t>Η χορήγηση </a:t>
            </a:r>
            <a:r>
              <a:rPr lang="en-US" sz="2600" dirty="0"/>
              <a:t>trastuzumab </a:t>
            </a:r>
            <a:r>
              <a:rPr lang="el-GR" sz="2600" dirty="0"/>
              <a:t> έναντι </a:t>
            </a:r>
            <a:r>
              <a:rPr lang="en-US" sz="2600" dirty="0"/>
              <a:t>TDM-1 </a:t>
            </a:r>
            <a:r>
              <a:rPr lang="el-GR" sz="2600" dirty="0"/>
              <a:t>έδειξε στατιστικά σημαντικό όφελος στην επιβίωση ελεύθερης υποτροπής νόσου με μείωση του κινδύνου υποτροπής νόσου κατά 72% στην 2</a:t>
            </a:r>
            <a:r>
              <a:rPr lang="el-GR" sz="2600" baseline="30000" dirty="0"/>
              <a:t>η</a:t>
            </a:r>
            <a:r>
              <a:rPr lang="el-GR" sz="2600" dirty="0"/>
              <a:t> γραμμή μεταστατικής νόσου </a:t>
            </a:r>
            <a:r>
              <a:rPr lang="en-US" sz="2600" dirty="0"/>
              <a:t>HER-2 </a:t>
            </a:r>
            <a:r>
              <a:rPr lang="el-GR" sz="2600" dirty="0"/>
              <a:t>θετικού καρκίνου μαστού.</a:t>
            </a:r>
            <a:endParaRPr lang="en-US" sz="2400" dirty="0"/>
          </a:p>
          <a:p>
            <a:r>
              <a:rPr lang="el-GR" sz="2600" dirty="0"/>
              <a:t>Έδειξε αριθμητικό όφελος στην συνολική επιβίωση αλλά όχι ακόμα κλινικά σημαντικό</a:t>
            </a:r>
            <a:endParaRPr lang="en-US" sz="2600" dirty="0"/>
          </a:p>
          <a:p>
            <a:r>
              <a:rPr lang="el-GR" sz="2600" dirty="0"/>
              <a:t>Οι ερευνητές υποστηρίζουν οτι έχει θέση ως θεραπεία 2</a:t>
            </a:r>
            <a:r>
              <a:rPr lang="el-GR" sz="2600" baseline="30000" dirty="0"/>
              <a:t>ης</a:t>
            </a:r>
            <a:r>
              <a:rPr lang="el-GR" sz="2600" dirty="0"/>
              <a:t> γραμμής στον μεταστατικό </a:t>
            </a:r>
            <a:r>
              <a:rPr lang="en-US" sz="2600" dirty="0"/>
              <a:t>HER-2 </a:t>
            </a:r>
            <a:r>
              <a:rPr lang="el-GR" sz="2600" dirty="0"/>
              <a:t>θετικό καρκίνο μαστού.</a:t>
            </a:r>
            <a:endParaRPr lang="en-US" sz="2600" dirty="0"/>
          </a:p>
        </p:txBody>
      </p:sp>
      <p:sp>
        <p:nvSpPr>
          <p:cNvPr id="8" name="Text Box 15">
            <a:extLst>
              <a:ext uri="{FF2B5EF4-FFF2-40B4-BE49-F238E27FC236}">
                <a16:creationId xmlns="" xmlns:a16="http://schemas.microsoft.com/office/drawing/2014/main" id="{63AF7D57-7DC1-1247-A659-4C6D3C710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0" y="6378282"/>
            <a:ext cx="10852000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Cortes. ESMO 2021. Abstr LBA1.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74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Καρκίνος τραχήλου μήτρας - Επικουρική θεραπεία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χορήγηση επικουρικής χημειοθεραπείας στις ασθενείς με τοπικά εκτεταμένο καρκίνο τραχήλου μήτρας δεν προσφέρει όφελος επιβίωσης.</a:t>
            </a:r>
          </a:p>
          <a:p>
            <a:pPr marL="0" indent="0">
              <a:buNone/>
            </a:pPr>
            <a:endParaRPr lang="en-US" dirty="0"/>
          </a:p>
          <a:p>
            <a:endParaRPr lang="el-GR" dirty="0"/>
          </a:p>
        </p:txBody>
      </p:sp>
      <p:sp>
        <p:nvSpPr>
          <p:cNvPr id="4" name="Text Box 15">
            <a:extLst>
              <a:ext uri="{FF2B5EF4-FFF2-40B4-BE49-F238E27FC236}">
                <a16:creationId xmlns="" xmlns:a16="http://schemas.microsoft.com/office/drawing/2014/main" id="{D2CB54E5-9F9B-4B47-8862-84C871BB5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69" y="6335340"/>
            <a:ext cx="11240626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Mileshkin. ASCO 2021. </a:t>
            </a:r>
            <a:r>
              <a:rPr kumimoji="0" lang="en-US" alt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Abstr</a:t>
            </a: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LBA3. NCT01414608.</a:t>
            </a:r>
          </a:p>
        </p:txBody>
      </p:sp>
    </p:spTree>
    <p:extLst>
      <p:ext uri="{BB962C8B-B14F-4D97-AF65-F5344CB8AC3E}">
        <p14:creationId xmlns="" xmlns:p14="http://schemas.microsoft.com/office/powerpoint/2010/main" val="37833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CAEA8AD1-6C39-4B57-8A5A-13AABED52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18" y="238127"/>
            <a:ext cx="11587162" cy="1103313"/>
          </a:xfrm>
        </p:spPr>
        <p:txBody>
          <a:bodyPr/>
          <a:lstStyle/>
          <a:p>
            <a:r>
              <a:rPr lang="en-US" sz="3400" b="1" dirty="0"/>
              <a:t>OUTBACK</a:t>
            </a:r>
            <a:r>
              <a:rPr lang="en-US" sz="3400" dirty="0"/>
              <a:t>:</a:t>
            </a:r>
            <a:r>
              <a:rPr lang="en-US" sz="3400" b="1" dirty="0"/>
              <a:t> </a:t>
            </a:r>
            <a:r>
              <a:rPr lang="el-GR" sz="3400" b="1" dirty="0"/>
              <a:t>Επικουρική χορήγηση ΧΜΘ σε τοπικά εκτεταμένο </a:t>
            </a:r>
            <a:r>
              <a:rPr lang="en-US" sz="3400" b="1" dirty="0"/>
              <a:t>Ca </a:t>
            </a:r>
            <a:r>
              <a:rPr lang="el-GR" sz="3400" b="1" dirty="0"/>
              <a:t>τραχήλου μήτρας</a:t>
            </a:r>
            <a:endParaRPr lang="en-US" sz="34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D045D002-48C8-40CB-B8BF-8CD100C1E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12888"/>
            <a:ext cx="11587162" cy="4876027"/>
          </a:xfrm>
        </p:spPr>
        <p:txBody>
          <a:bodyPr/>
          <a:lstStyle/>
          <a:p>
            <a:r>
              <a:rPr lang="en-US" sz="2000" dirty="0"/>
              <a:t>International, randomized, phase III trial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>
              <a:spcAft>
                <a:spcPts val="0"/>
              </a:spcAft>
            </a:pPr>
            <a:r>
              <a:rPr lang="el-GR" sz="2000" dirty="0"/>
              <a:t>Πρωτογενές καταληκτικό σημείο: ολική επιβίωση</a:t>
            </a:r>
          </a:p>
          <a:p>
            <a:pPr>
              <a:spcAft>
                <a:spcPts val="0"/>
              </a:spcAft>
            </a:pPr>
            <a:r>
              <a:rPr lang="el-GR" sz="2000" dirty="0"/>
              <a:t>Δευτερογενή καταληκτικά σημεία</a:t>
            </a:r>
            <a:r>
              <a:rPr lang="en-US" sz="2000" b="0" kern="0" dirty="0"/>
              <a:t>: </a:t>
            </a:r>
            <a:r>
              <a:rPr lang="el-GR" sz="2000" dirty="0"/>
              <a:t>επιβίωση ελεύθερης υποτροπής νόσου, </a:t>
            </a:r>
            <a:r>
              <a:rPr lang="el-GR" sz="2000" b="0" kern="0" dirty="0"/>
              <a:t>ασφάλεια</a:t>
            </a:r>
            <a:endParaRPr lang="en-US" sz="2000" b="0" kern="0" dirty="0"/>
          </a:p>
          <a:p>
            <a:endParaRPr lang="en-US" sz="2000" dirty="0"/>
          </a:p>
        </p:txBody>
      </p:sp>
      <p:pic>
        <p:nvPicPr>
          <p:cNvPr id="2" name="Εικόνα 1">
            <a:extLst>
              <a:ext uri="{FF2B5EF4-FFF2-40B4-BE49-F238E27FC236}">
                <a16:creationId xmlns="" xmlns:a16="http://schemas.microsoft.com/office/drawing/2014/main" id="{444C616B-9BA0-4CB9-8838-F18FE6124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32968"/>
          <a:stretch/>
        </p:blipFill>
        <p:spPr>
          <a:xfrm>
            <a:off x="1279026" y="2032000"/>
            <a:ext cx="10523048" cy="2380747"/>
          </a:xfrm>
          <a:prstGeom prst="rect">
            <a:avLst/>
          </a:prstGeom>
        </p:spPr>
      </p:pic>
      <p:sp>
        <p:nvSpPr>
          <p:cNvPr id="31" name="Text Box 15">
            <a:extLst>
              <a:ext uri="{FF2B5EF4-FFF2-40B4-BE49-F238E27FC236}">
                <a16:creationId xmlns="" xmlns:a16="http://schemas.microsoft.com/office/drawing/2014/main" id="{D4FE5F20-2DEF-40AB-9022-47ED7C562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69" y="6335340"/>
            <a:ext cx="11240626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Mileshkin. ASCO 2021. </a:t>
            </a:r>
            <a:r>
              <a:rPr kumimoji="0" lang="en-US" alt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Abstr</a:t>
            </a: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LBA3. NCT01414608.</a:t>
            </a:r>
          </a:p>
        </p:txBody>
      </p:sp>
    </p:spTree>
    <p:extLst>
      <p:ext uri="{BB962C8B-B14F-4D97-AF65-F5344CB8AC3E}">
        <p14:creationId xmlns="" xmlns:p14="http://schemas.microsoft.com/office/powerpoint/2010/main" val="38457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20" y="238127"/>
            <a:ext cx="12019280" cy="1103313"/>
          </a:xfrm>
        </p:spPr>
        <p:txBody>
          <a:bodyPr/>
          <a:lstStyle/>
          <a:p>
            <a:r>
              <a:rPr lang="en-US" altLang="en-US" dirty="0"/>
              <a:t>OUTBACK: </a:t>
            </a:r>
            <a:r>
              <a:rPr lang="el-GR" altLang="en-US" dirty="0"/>
              <a:t>συνολική &amp; ελεύθερη υποτροπής νόσου επιβίωση</a:t>
            </a:r>
            <a:endParaRPr lang="en-US" altLang="en-US" dirty="0"/>
          </a:p>
        </p:txBody>
      </p:sp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F424CCD0-6F44-450A-B5B3-9D9DDC963B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629" y="1353917"/>
            <a:ext cx="11190741" cy="4150166"/>
          </a:xfrm>
          <a:prstGeom prst="rect">
            <a:avLst/>
          </a:prstGeom>
        </p:spPr>
      </p:pic>
      <p:sp>
        <p:nvSpPr>
          <p:cNvPr id="91" name="Text Box 15">
            <a:extLst>
              <a:ext uri="{FF2B5EF4-FFF2-40B4-BE49-F238E27FC236}">
                <a16:creationId xmlns="" xmlns:a16="http://schemas.microsoft.com/office/drawing/2014/main" id="{DA6B5E51-AABC-467F-A167-4059C57A3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69" y="6335340"/>
            <a:ext cx="11240626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Mileshkin. ASCO 2021. </a:t>
            </a:r>
            <a:r>
              <a:rPr kumimoji="0" lang="en-US" alt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Abstr</a:t>
            </a: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LBA3. NCT01414608.</a:t>
            </a:r>
          </a:p>
        </p:txBody>
      </p:sp>
    </p:spTree>
    <p:extLst>
      <p:ext uri="{BB962C8B-B14F-4D97-AF65-F5344CB8AC3E}">
        <p14:creationId xmlns="" xmlns:p14="http://schemas.microsoft.com/office/powerpoint/2010/main" val="1052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Καρκίνος μαστού- Επικουρική θεραπεία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επικουρική χορήγηση</a:t>
            </a:r>
            <a:r>
              <a:rPr lang="en-US" dirty="0"/>
              <a:t> Olaparib</a:t>
            </a:r>
            <a:r>
              <a:rPr lang="el-GR" dirty="0"/>
              <a:t> έδειξε στατιστικά σημαντικό όφελος στην επιβίωση ελεύθερης διηθητικής νόσου στους ασθενείς με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</a:t>
            </a:r>
            <a:r>
              <a:rPr lang="en-US" i="1" dirty="0"/>
              <a:t>BRCA1/2</a:t>
            </a:r>
            <a:r>
              <a:rPr lang="el-GR" i="1" dirty="0"/>
              <a:t>-μεταλλαγμένο</a:t>
            </a:r>
            <a:r>
              <a:rPr lang="en-US" dirty="0"/>
              <a:t>, HER2-, </a:t>
            </a:r>
            <a:r>
              <a:rPr lang="el-GR" dirty="0"/>
              <a:t>υψηλού ρίσκου πρώιμο καρκίνο μαστού.</a:t>
            </a:r>
          </a:p>
          <a:p>
            <a:endParaRPr lang="el-GR" dirty="0"/>
          </a:p>
          <a:p>
            <a:r>
              <a:rPr lang="el-GR" dirty="0"/>
              <a:t>Η αμπεμασικλίμπη έδειξε στατιστικά σημαντικό όφελος στην επιβίωση ελεύθερης διηθητικής νόσου στους ασθενείς με </a:t>
            </a:r>
            <a:r>
              <a:rPr lang="en-US" dirty="0"/>
              <a:t>ER/PR +, HER2-, </a:t>
            </a:r>
            <a:r>
              <a:rPr lang="el-GR" dirty="0"/>
              <a:t>υψηλού ρίσκου πρώιμο καρκίνο μαστού.</a:t>
            </a:r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Text Box 15">
            <a:extLst>
              <a:ext uri="{FF2B5EF4-FFF2-40B4-BE49-F238E27FC236}">
                <a16:creationId xmlns="" xmlns:a16="http://schemas.microsoft.com/office/drawing/2014/main" id="{D2CB54E5-9F9B-4B47-8862-84C871BB5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49" y="6197494"/>
            <a:ext cx="11240626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Johnston. JCO. 2020;38:3987. Rastogi. SABCS 2020. Abstr GS1-01.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O’Shaughnessy. ESMO 2021. Abstr VP8-2021.</a:t>
            </a: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15">
            <a:extLst>
              <a:ext uri="{FF2B5EF4-FFF2-40B4-BE49-F238E27FC236}">
                <a16:creationId xmlns="" xmlns:a16="http://schemas.microsoft.com/office/drawing/2014/main" id="{DB3B4CCA-8D0D-41B5-8A14-C524D2F52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6388915"/>
            <a:ext cx="11350625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Tutt. NEJM. 2021;[Epub].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758" y="238127"/>
            <a:ext cx="11338401" cy="1103313"/>
          </a:xfrm>
        </p:spPr>
        <p:txBody>
          <a:bodyPr/>
          <a:lstStyle/>
          <a:p>
            <a:r>
              <a:rPr lang="en-US" altLang="en-US" dirty="0"/>
              <a:t>OUTBACK: </a:t>
            </a:r>
            <a:r>
              <a:rPr lang="el-GR" altLang="en-US" dirty="0"/>
              <a:t>Συμπεράσματα</a:t>
            </a:r>
            <a:endParaRPr lang="en-US" alt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D25C30B9-DB9B-4F0D-825F-3ADFC7E0F7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758" y="1574801"/>
            <a:ext cx="11326337" cy="4611586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l-GR" altLang="en-US" sz="2600" dirty="0"/>
              <a:t>Η προσθήκη </a:t>
            </a:r>
            <a:r>
              <a:rPr lang="el-GR" altLang="en-US" sz="2600" b="1" dirty="0"/>
              <a:t>επικουρικής θεραπείας </a:t>
            </a:r>
            <a:r>
              <a:rPr lang="el-GR" altLang="en-US" sz="2600" dirty="0"/>
              <a:t>με</a:t>
            </a:r>
            <a:r>
              <a:rPr lang="el-GR" altLang="en-US" sz="2600" b="1" dirty="0"/>
              <a:t> </a:t>
            </a:r>
            <a:r>
              <a:rPr lang="en-US" altLang="en-US" sz="2600" b="1" dirty="0"/>
              <a:t>Paclitaxel + Carboplatin</a:t>
            </a:r>
            <a:r>
              <a:rPr lang="en-US" altLang="en-US" sz="2600" dirty="0"/>
              <a:t>, </a:t>
            </a:r>
            <a:r>
              <a:rPr lang="el-GR" altLang="en-US" sz="2600" dirty="0"/>
              <a:t>μετά τη σύγχρονη χορήγηση ΧΜΘ + ΑΚΘ </a:t>
            </a:r>
            <a:r>
              <a:rPr lang="el-GR" altLang="en-US" sz="2600" b="1" dirty="0"/>
              <a:t>δεν προσέφερε όφελος </a:t>
            </a:r>
            <a:r>
              <a:rPr lang="el-GR" altLang="en-US" sz="2600" dirty="0"/>
              <a:t>στην ολική ή και την ελεύθερη υποτροπής νόσου επιβίωση</a:t>
            </a:r>
          </a:p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endParaRPr lang="en-US" altLang="en-US" sz="2600" b="1" dirty="0">
              <a:solidFill>
                <a:srgbClr val="E1471D"/>
              </a:solidFill>
            </a:endParaRP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l-GR" altLang="en-US" sz="2600" dirty="0"/>
              <a:t>Η </a:t>
            </a:r>
            <a:r>
              <a:rPr lang="el-GR" altLang="en-US" sz="2600" b="1" dirty="0"/>
              <a:t>ΑΚΘ πυέλου </a:t>
            </a:r>
            <a:r>
              <a:rPr lang="el-GR" altLang="en-US" sz="2600" dirty="0"/>
              <a:t>με σύγχρονη χορήγηση </a:t>
            </a:r>
            <a:r>
              <a:rPr lang="el-GR" altLang="en-US" sz="2600" b="1" dirty="0"/>
              <a:t>εβδομαδιαίου </a:t>
            </a:r>
            <a:r>
              <a:rPr lang="el-GR" altLang="en-US" sz="2600" b="1" dirty="0" err="1"/>
              <a:t>ακτινοευαισθητοποιού</a:t>
            </a:r>
            <a:r>
              <a:rPr lang="el-GR" altLang="en-US" sz="2600" b="1" dirty="0"/>
              <a:t> </a:t>
            </a:r>
            <a:r>
              <a:rPr lang="en-US" altLang="en-US" sz="2600" b="1" dirty="0"/>
              <a:t>Cisplatin</a:t>
            </a:r>
            <a:r>
              <a:rPr lang="el-GR" altLang="en-US" sz="2600" b="1" dirty="0"/>
              <a:t> </a:t>
            </a:r>
            <a:r>
              <a:rPr lang="el-GR" altLang="en-US" sz="2600" dirty="0"/>
              <a:t>παραμένει το </a:t>
            </a:r>
            <a:r>
              <a:rPr lang="en-US" altLang="en-US" sz="2600" b="1" dirty="0"/>
              <a:t>standard of care </a:t>
            </a:r>
            <a:r>
              <a:rPr lang="el-GR" altLang="en-US" sz="2600" dirty="0"/>
              <a:t>σε ασθενείς με τοπικά εκτεταμένο </a:t>
            </a:r>
            <a:r>
              <a:rPr lang="en-US" altLang="en-US" sz="2600" dirty="0"/>
              <a:t>Ca </a:t>
            </a:r>
            <a:r>
              <a:rPr lang="el-GR" altLang="en-US" sz="2600" dirty="0"/>
              <a:t>τραχήλου μήτρας</a:t>
            </a:r>
            <a:endParaRPr lang="en-US" altLang="en-US" sz="2600" dirty="0"/>
          </a:p>
        </p:txBody>
      </p:sp>
      <p:sp>
        <p:nvSpPr>
          <p:cNvPr id="91" name="Text Box 15">
            <a:extLst>
              <a:ext uri="{FF2B5EF4-FFF2-40B4-BE49-F238E27FC236}">
                <a16:creationId xmlns="" xmlns:a16="http://schemas.microsoft.com/office/drawing/2014/main" id="{DA6B5E51-AABC-467F-A167-4059C57A3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69" y="6335340"/>
            <a:ext cx="11240626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Mileshkin. ASCO 2021. </a:t>
            </a:r>
            <a:r>
              <a:rPr kumimoji="0" lang="en-US" alt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Abstr</a:t>
            </a: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LBA3. NCT01414608.</a:t>
            </a:r>
          </a:p>
        </p:txBody>
      </p:sp>
    </p:spTree>
    <p:extLst>
      <p:ext uri="{BB962C8B-B14F-4D97-AF65-F5344CB8AC3E}">
        <p14:creationId xmlns="" xmlns:p14="http://schemas.microsoft.com/office/powerpoint/2010/main" val="13807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Μεταστατικός καρκίνος τραχήλου μήτρας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Το 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pembrolizumab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εγκρίθηκε ως η πρώτη ανοσοθεραπεία, σε συνδυασμό με 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χημειο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- και 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αντιαγγειογενετική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-  θεραπεία, στην 1η γραμμή για ασθενείς με υποτροπιάζον ή μεταστατικό καρκίνο τραχήλου μήτρας και θετική έκφραση PD-L1 (CPS ≥1).</a:t>
            </a:r>
          </a:p>
          <a:p>
            <a:pPr lvl="0"/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Το 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cemiplimab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προσφέρει όφελος στην επιβίωση έναντι της χημειοθεραπείας στη θεραπεία 2ης γραμμής ασθενών με υποτροπιάζον ή μεταστατικό καρκίνο τραχήλου μήτρας, ανεξαρτήτως έκφρασης PD-L1.</a:t>
            </a:r>
          </a:p>
          <a:p>
            <a:pPr lvl="0"/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Text Box 15">
            <a:extLst>
              <a:ext uri="{FF2B5EF4-FFF2-40B4-BE49-F238E27FC236}">
                <a16:creationId xmlns="" xmlns:a16="http://schemas.microsoft.com/office/drawing/2014/main" id="{63AF7D57-7DC1-1247-A659-4C6D3C710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87" y="6163733"/>
            <a:ext cx="11433025" cy="461665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Colombo. N </a:t>
            </a:r>
            <a:r>
              <a:rPr lang="en-US" altLang="en-US" sz="1200" b="0" spc="-10" dirty="0" err="1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Engl</a:t>
            </a: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J Med. 2021. 385:1856-1867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Tewari. ESMO 2021. </a:t>
            </a:r>
            <a:r>
              <a:rPr lang="en-US" altLang="en-US" sz="1200" b="0" spc="-10" dirty="0" err="1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Abstr</a:t>
            </a: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VP4-2021</a:t>
            </a:r>
          </a:p>
        </p:txBody>
      </p:sp>
    </p:spTree>
    <p:extLst>
      <p:ext uri="{BB962C8B-B14F-4D97-AF65-F5344CB8AC3E}">
        <p14:creationId xmlns="" xmlns:p14="http://schemas.microsoft.com/office/powerpoint/2010/main" val="34190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F65B5284-A016-40AE-8211-CECB2CF27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758" y="238127"/>
            <a:ext cx="11358721" cy="1105056"/>
          </a:xfrm>
        </p:spPr>
        <p:txBody>
          <a:bodyPr/>
          <a:lstStyle/>
          <a:p>
            <a:r>
              <a:rPr lang="en-US" altLang="en-US" dirty="0"/>
              <a:t>KEYNOTE-826:</a:t>
            </a:r>
            <a:r>
              <a:rPr lang="el-GR" altLang="en-US" dirty="0"/>
              <a:t> 1</a:t>
            </a:r>
            <a:r>
              <a:rPr lang="el-GR" altLang="en-US" baseline="30000" dirty="0"/>
              <a:t>ης</a:t>
            </a:r>
            <a:r>
              <a:rPr lang="el-GR" altLang="en-US" dirty="0"/>
              <a:t> γραμμής </a:t>
            </a:r>
            <a:r>
              <a:rPr lang="en-US" altLang="en-US" dirty="0"/>
              <a:t>Pembrolizumab vs Placebo</a:t>
            </a:r>
            <a:r>
              <a:rPr lang="el-GR" altLang="en-US" dirty="0"/>
              <a:t> </a:t>
            </a:r>
            <a:r>
              <a:rPr lang="en-US" altLang="en-US" dirty="0"/>
              <a:t>+</a:t>
            </a:r>
            <a:r>
              <a:rPr lang="el-GR" altLang="en-US" dirty="0"/>
              <a:t> ΧΜΘ </a:t>
            </a:r>
            <a:r>
              <a:rPr lang="en-US" altLang="en-US" dirty="0"/>
              <a:t>± Bevacizumab </a:t>
            </a:r>
            <a:r>
              <a:rPr lang="el-GR" altLang="en-US" dirty="0"/>
              <a:t>σε μεταστατικό</a:t>
            </a:r>
            <a:r>
              <a:rPr lang="en-US" altLang="en-US" dirty="0"/>
              <a:t> Ca </a:t>
            </a:r>
            <a:r>
              <a:rPr lang="el-GR" altLang="en-US" dirty="0"/>
              <a:t>τραχήλου μήτρας</a:t>
            </a:r>
            <a:endParaRPr lang="en-US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78684179-8FC0-4F54-BD68-3B51109D7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Randomized, double-blind,</a:t>
            </a:r>
            <a:r>
              <a:rPr lang="en-US" sz="2400" dirty="0"/>
              <a:t> </a:t>
            </a: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phase III trial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="" xmlns:a16="http://schemas.microsoft.com/office/drawing/2014/main" id="{8AE2F686-6C9B-4159-AB98-C7D348CB7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74" y="6366927"/>
            <a:ext cx="11238875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Colombo. N Engl J Med. 2021. 385:1856-1867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845A983-DD9D-4DC2-95AD-568D65677B43}"/>
              </a:ext>
            </a:extLst>
          </p:cNvPr>
          <p:cNvSpPr txBox="1"/>
          <p:nvPr/>
        </p:nvSpPr>
        <p:spPr bwMode="auto">
          <a:xfrm>
            <a:off x="657236" y="4994182"/>
            <a:ext cx="1087752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Πρωτογενές καταληκτικό σημείο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ολική επιβίωσ</a:t>
            </a: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η,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επιβίωση ελεύθερης υποτροπής νόσου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Δευτερογενή καταληκτικά σημεία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συνολικές ανταποκρίσεις, διάρκεια ανταποκρίσεων, 12-μηνο ελεύθερο προόδου νόσο διάστημα, ασφάλεια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="" xmlns:a16="http://schemas.microsoft.com/office/drawing/2014/main" id="{2D4E9CD0-DC5F-41C3-BD5A-340A6F2A91A4}"/>
              </a:ext>
            </a:extLst>
          </p:cNvPr>
          <p:cNvSpPr txBox="1">
            <a:spLocks/>
          </p:cNvSpPr>
          <p:nvPr/>
        </p:nvSpPr>
        <p:spPr>
          <a:xfrm>
            <a:off x="604675" y="5393803"/>
            <a:ext cx="10877529" cy="76993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0E909F47-BD52-49C0-8B0A-8BD847D789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425" y="2061070"/>
            <a:ext cx="8352873" cy="2763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47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DC8520B-8A46-4779-9427-DB4C9D38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18" y="294753"/>
            <a:ext cx="11741823" cy="1401967"/>
          </a:xfrm>
        </p:spPr>
        <p:txBody>
          <a:bodyPr/>
          <a:lstStyle/>
          <a:p>
            <a:r>
              <a:rPr lang="en-US" altLang="en-US" sz="3400" dirty="0"/>
              <a:t>KEYNOTE-826: </a:t>
            </a:r>
            <a:r>
              <a:rPr lang="el-GR" altLang="en-US" sz="3400" dirty="0"/>
              <a:t>συνολική &amp; ελεύθερης υποτροπής νόσου επιβίωση</a:t>
            </a:r>
            <a:endParaRPr lang="en-US" sz="3400" dirty="0"/>
          </a:p>
        </p:txBody>
      </p:sp>
      <p:sp>
        <p:nvSpPr>
          <p:cNvPr id="143" name="Text Box 15">
            <a:extLst>
              <a:ext uri="{FF2B5EF4-FFF2-40B4-BE49-F238E27FC236}">
                <a16:creationId xmlns="" xmlns:a16="http://schemas.microsoft.com/office/drawing/2014/main" id="{8CA909AA-07E1-4A50-AF29-B54F94358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74" y="6366927"/>
            <a:ext cx="11238875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Colombo. N Engl J Med. 2021. 385:1856-1867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439DC9F0-4405-458C-A108-780A2BF609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510553"/>
            <a:ext cx="5429249" cy="340750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D2341D9D-DE8E-44F7-BDF6-099CCF46774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588" y="1972113"/>
            <a:ext cx="5757412" cy="29137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12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758" y="238127"/>
            <a:ext cx="11338401" cy="1103313"/>
          </a:xfrm>
        </p:spPr>
        <p:txBody>
          <a:bodyPr/>
          <a:lstStyle/>
          <a:p>
            <a:r>
              <a:rPr lang="en-US" altLang="en-US" dirty="0"/>
              <a:t>KEYNOTE-826: </a:t>
            </a:r>
            <a:r>
              <a:rPr lang="el-GR" altLang="en-US" dirty="0"/>
              <a:t>Συμπεράσματα</a:t>
            </a:r>
            <a:endParaRPr lang="en-US" altLang="en-US" dirty="0"/>
          </a:p>
        </p:txBody>
      </p:sp>
      <p:sp>
        <p:nvSpPr>
          <p:cNvPr id="5" name="Text Box 15">
            <a:extLst>
              <a:ext uri="{FF2B5EF4-FFF2-40B4-BE49-F238E27FC236}">
                <a16:creationId xmlns="" xmlns:a16="http://schemas.microsoft.com/office/drawing/2014/main" id="{B14E944A-63AE-491F-A5D5-F09D0FE06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74" y="6366927"/>
            <a:ext cx="11238875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Colombo. N Engl J Med. 2021. 385:1856-1867</a:t>
            </a:r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="" xmlns:a16="http://schemas.microsoft.com/office/drawing/2014/main" id="{3C3D5E77-CAF9-4D90-8CB7-A9A50376BF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8" y="1512888"/>
            <a:ext cx="10877550" cy="4651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l-GR" kern="0" dirty="0"/>
              <a:t>Η προσθήκη του </a:t>
            </a:r>
            <a:r>
              <a:rPr lang="en-US" kern="0" dirty="0"/>
              <a:t>pembrolizumab </a:t>
            </a:r>
            <a:r>
              <a:rPr lang="el-GR" kern="0" dirty="0"/>
              <a:t>στη χημειοθεραπεία με βάση την πλατίνα </a:t>
            </a:r>
            <a:r>
              <a:rPr lang="el-GR" b="1" kern="0" dirty="0">
                <a:solidFill>
                  <a:srgbClr val="FF0000"/>
                </a:solidFill>
              </a:rPr>
              <a:t>βελτίωσε </a:t>
            </a:r>
            <a:r>
              <a:rPr lang="el-GR" kern="0" dirty="0"/>
              <a:t>τόσο την </a:t>
            </a:r>
            <a:r>
              <a:rPr lang="el-GR" b="1" kern="0" dirty="0">
                <a:solidFill>
                  <a:srgbClr val="FF0000"/>
                </a:solidFill>
              </a:rPr>
              <a:t>ολική </a:t>
            </a:r>
            <a:r>
              <a:rPr lang="el-GR" kern="0" dirty="0"/>
              <a:t>όσο και την </a:t>
            </a:r>
            <a:r>
              <a:rPr lang="el-GR" b="1" kern="0" dirty="0">
                <a:solidFill>
                  <a:srgbClr val="FF0000"/>
                </a:solidFill>
              </a:rPr>
              <a:t>ελεύθερη υποτροπή νόσου επιβίωση</a:t>
            </a:r>
            <a:r>
              <a:rPr lang="en-US" kern="0" dirty="0"/>
              <a:t>, </a:t>
            </a:r>
            <a:r>
              <a:rPr lang="el-GR" kern="0" dirty="0"/>
              <a:t>ανεξαρτήτως </a:t>
            </a:r>
            <a:r>
              <a:rPr lang="el-GR" kern="0" dirty="0" err="1"/>
              <a:t>συγχορήγησης</a:t>
            </a:r>
            <a:r>
              <a:rPr lang="el-GR" kern="0" dirty="0"/>
              <a:t> του </a:t>
            </a:r>
            <a:r>
              <a:rPr lang="en-US" kern="0" dirty="0"/>
              <a:t>bevacizumab</a:t>
            </a:r>
          </a:p>
          <a:p>
            <a:r>
              <a:rPr lang="el-GR" b="1" kern="0" dirty="0"/>
              <a:t>Έγκριση από τον </a:t>
            </a:r>
            <a:r>
              <a:rPr lang="en-US" b="1" kern="0" dirty="0"/>
              <a:t>FDA </a:t>
            </a:r>
            <a:r>
              <a:rPr lang="el-GR" kern="0" dirty="0"/>
              <a:t>του ανωτέρω συνδυασμού στις 13 Οκτωβρίου 2021, για την </a:t>
            </a:r>
            <a:r>
              <a:rPr lang="el-GR" b="1" kern="0" dirty="0"/>
              <a:t>1</a:t>
            </a:r>
            <a:r>
              <a:rPr lang="el-GR" b="1" kern="0" baseline="30000" dirty="0"/>
              <a:t>η</a:t>
            </a:r>
            <a:r>
              <a:rPr lang="el-GR" b="1" kern="0" dirty="0"/>
              <a:t> γραμμής θεραπεία</a:t>
            </a:r>
            <a:r>
              <a:rPr lang="el-GR" kern="0" dirty="0"/>
              <a:t>, σε ασθενείς με υποτροπιάζον ή μεταστατικό </a:t>
            </a:r>
            <a:r>
              <a:rPr lang="en-US" kern="0" dirty="0"/>
              <a:t>Ca </a:t>
            </a:r>
            <a:r>
              <a:rPr lang="el-GR" kern="0" dirty="0"/>
              <a:t>τραχήλου μήτρας και θετική έκφραση </a:t>
            </a:r>
            <a:r>
              <a:rPr lang="en-US" kern="0" dirty="0"/>
              <a:t>PD-L1 (</a:t>
            </a:r>
            <a:r>
              <a:rPr lang="en-US" b="1" kern="0" dirty="0"/>
              <a:t>CPS ≥1</a:t>
            </a:r>
            <a:r>
              <a:rPr lang="en-US" kern="0" dirty="0"/>
              <a:t>)</a:t>
            </a:r>
          </a:p>
          <a:p>
            <a:endParaRPr lang="el-GR" kern="0" dirty="0"/>
          </a:p>
        </p:txBody>
      </p:sp>
    </p:spTree>
    <p:extLst>
      <p:ext uri="{BB962C8B-B14F-4D97-AF65-F5344CB8AC3E}">
        <p14:creationId xmlns="" xmlns:p14="http://schemas.microsoft.com/office/powerpoint/2010/main" val="14677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F65B5284-A016-40AE-8211-CECB2CF27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960" y="238126"/>
            <a:ext cx="11653520" cy="1653079"/>
          </a:xfrm>
        </p:spPr>
        <p:txBody>
          <a:bodyPr/>
          <a:lstStyle/>
          <a:p>
            <a:r>
              <a:rPr lang="en-US" altLang="en-US" dirty="0"/>
              <a:t>EMPOWER-Cervical 1/GOG-3016/ENGOT-cx9: </a:t>
            </a:r>
            <a:r>
              <a:rPr lang="en-US" altLang="en-US" dirty="0" err="1"/>
              <a:t>Cemiplimab</a:t>
            </a:r>
            <a:r>
              <a:rPr lang="en-US" altLang="en-US" dirty="0"/>
              <a:t> Vs</a:t>
            </a:r>
            <a:r>
              <a:rPr lang="el-GR" altLang="en-US" dirty="0"/>
              <a:t> </a:t>
            </a:r>
            <a:r>
              <a:rPr lang="el-GR" altLang="en-US" sz="3400" dirty="0"/>
              <a:t>ΧΜΘ ως 2</a:t>
            </a:r>
            <a:r>
              <a:rPr lang="el-GR" altLang="en-US" sz="3400" baseline="30000" dirty="0"/>
              <a:t>ης</a:t>
            </a:r>
            <a:r>
              <a:rPr lang="el-GR" altLang="en-US" sz="3400" dirty="0"/>
              <a:t> γραμμής θεραπεία</a:t>
            </a:r>
            <a:r>
              <a:rPr lang="en-US" altLang="en-US" sz="3400" dirty="0"/>
              <a:t> </a:t>
            </a:r>
            <a:r>
              <a:rPr lang="el-GR" altLang="en-US" sz="3400" dirty="0"/>
              <a:t>σε μεταστατικό</a:t>
            </a:r>
            <a:r>
              <a:rPr lang="en-US" altLang="en-US" sz="3400" dirty="0"/>
              <a:t> Ca </a:t>
            </a:r>
            <a:r>
              <a:rPr lang="el-GR" altLang="en-US" sz="3400" dirty="0"/>
              <a:t>τραχήλου μήτρας</a:t>
            </a:r>
            <a:endParaRPr lang="en-US" altLang="en-US" sz="3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78684179-8FC0-4F54-BD68-3B51109D7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5" y="2011680"/>
            <a:ext cx="10877529" cy="4152052"/>
          </a:xfrm>
        </p:spPr>
        <p:txBody>
          <a:bodyPr/>
          <a:lstStyle/>
          <a:p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Randomized, open-label,</a:t>
            </a:r>
            <a:r>
              <a:rPr lang="en-US" sz="2400" dirty="0"/>
              <a:t> </a:t>
            </a: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phase III trial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="" xmlns:a16="http://schemas.microsoft.com/office/drawing/2014/main" id="{8AE2F686-6C9B-4159-AB98-C7D348CB7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74" y="6366927"/>
            <a:ext cx="11238875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Tewari. ESMO 2021. Abstr VP4-2021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845A983-DD9D-4DC2-95AD-568D65677B43}"/>
              </a:ext>
            </a:extLst>
          </p:cNvPr>
          <p:cNvSpPr txBox="1"/>
          <p:nvPr/>
        </p:nvSpPr>
        <p:spPr bwMode="auto">
          <a:xfrm>
            <a:off x="7459416" y="2545506"/>
            <a:ext cx="4346409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Πρωτογενές καταληκτικό σημείο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ολική επιβίωσ</a:t>
            </a: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η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Δευτερογενή καταληκτικά σημεία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επιβίωση ελεύθερης υποτροπής νόσου, συνολικές ανταποκρίσεις, διάρκεια ανταποκρίσεων, ασφάλεια, ποιότητα ζωής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="" xmlns:a16="http://schemas.microsoft.com/office/drawing/2014/main" id="{2D4E9CD0-DC5F-41C3-BD5A-340A6F2A91A4}"/>
              </a:ext>
            </a:extLst>
          </p:cNvPr>
          <p:cNvSpPr txBox="1">
            <a:spLocks/>
          </p:cNvSpPr>
          <p:nvPr/>
        </p:nvSpPr>
        <p:spPr>
          <a:xfrm>
            <a:off x="604675" y="5393803"/>
            <a:ext cx="10877529" cy="76993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DAC5C8A6-F8F9-40C7-9E90-1A46049726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31189"/>
          <a:stretch/>
        </p:blipFill>
        <p:spPr>
          <a:xfrm>
            <a:off x="386175" y="2545506"/>
            <a:ext cx="6854741" cy="3709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70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DC8520B-8A46-4779-9427-DB4C9D38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299340"/>
            <a:ext cx="11940021" cy="1103313"/>
          </a:xfrm>
        </p:spPr>
        <p:txBody>
          <a:bodyPr/>
          <a:lstStyle/>
          <a:p>
            <a:r>
              <a:rPr lang="en-US" altLang="en-US" sz="3400" dirty="0"/>
              <a:t>EMPOWER-Cervical 1/GOG-3016/ENGOT-cx9: </a:t>
            </a:r>
            <a:r>
              <a:rPr lang="el-GR" altLang="en-US" sz="3400" dirty="0"/>
              <a:t>συνολική επιβίωση</a:t>
            </a:r>
            <a:endParaRPr lang="en-US" sz="3400" dirty="0"/>
          </a:p>
        </p:txBody>
      </p:sp>
      <p:pic>
        <p:nvPicPr>
          <p:cNvPr id="2" name="Εικόνα 1">
            <a:extLst>
              <a:ext uri="{FF2B5EF4-FFF2-40B4-BE49-F238E27FC236}">
                <a16:creationId xmlns="" xmlns:a16="http://schemas.microsoft.com/office/drawing/2014/main" id="{A737A6A3-C639-440E-8E64-D71D079B8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8884"/>
          <a:stretch/>
        </p:blipFill>
        <p:spPr>
          <a:xfrm>
            <a:off x="1794693" y="1767005"/>
            <a:ext cx="8602613" cy="3323989"/>
          </a:xfrm>
          <a:prstGeom prst="rect">
            <a:avLst/>
          </a:prstGeom>
        </p:spPr>
      </p:pic>
      <p:sp>
        <p:nvSpPr>
          <p:cNvPr id="7" name="Text Box 15">
            <a:extLst>
              <a:ext uri="{FF2B5EF4-FFF2-40B4-BE49-F238E27FC236}">
                <a16:creationId xmlns="" xmlns:a16="http://schemas.microsoft.com/office/drawing/2014/main" id="{697E5028-1E63-4644-BA04-846CB22B0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74" y="6366927"/>
            <a:ext cx="11238875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Tewari. ESMO 2021. Abstr VP4-2021</a:t>
            </a:r>
          </a:p>
        </p:txBody>
      </p:sp>
    </p:spTree>
    <p:extLst>
      <p:ext uri="{BB962C8B-B14F-4D97-AF65-F5344CB8AC3E}">
        <p14:creationId xmlns="" xmlns:p14="http://schemas.microsoft.com/office/powerpoint/2010/main" val="29348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8243"/>
            <a:ext cx="11887200" cy="1103313"/>
          </a:xfrm>
        </p:spPr>
        <p:txBody>
          <a:bodyPr/>
          <a:lstStyle/>
          <a:p>
            <a:r>
              <a:rPr lang="en-US" altLang="en-US" dirty="0"/>
              <a:t>EMPOWER-Cervical 1/GOG-3016/ENGOT-cx9: </a:t>
            </a:r>
            <a:r>
              <a:rPr lang="el-GR" altLang="en-US" dirty="0"/>
              <a:t>Συμπεράσματα</a:t>
            </a:r>
            <a:endParaRPr lang="en-US" altLang="en-US" dirty="0"/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="" xmlns:a16="http://schemas.microsoft.com/office/drawing/2014/main" id="{3C3D5E77-CAF9-4D90-8CB7-A9A50376BF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8" y="1512888"/>
            <a:ext cx="10877550" cy="4651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l-GR" kern="0" dirty="0"/>
              <a:t>Το </a:t>
            </a:r>
            <a:r>
              <a:rPr lang="en-US" kern="0" dirty="0" err="1"/>
              <a:t>cemiplimab</a:t>
            </a:r>
            <a:r>
              <a:rPr lang="en-US" kern="0" dirty="0"/>
              <a:t> </a:t>
            </a:r>
            <a:r>
              <a:rPr lang="el-GR" kern="0" dirty="0"/>
              <a:t>κατέδειξε στατιστικά σημαντικό </a:t>
            </a:r>
            <a:r>
              <a:rPr lang="el-GR" b="1" kern="0" dirty="0">
                <a:solidFill>
                  <a:srgbClr val="FF0000"/>
                </a:solidFill>
              </a:rPr>
              <a:t>όφελος επιβίωσης</a:t>
            </a:r>
            <a:r>
              <a:rPr lang="el-GR" kern="0" dirty="0"/>
              <a:t>, ως </a:t>
            </a:r>
            <a:r>
              <a:rPr lang="el-GR" b="1" kern="0" dirty="0"/>
              <a:t>2</a:t>
            </a:r>
            <a:r>
              <a:rPr lang="el-GR" b="1" kern="0" baseline="30000" dirty="0"/>
              <a:t>ης</a:t>
            </a:r>
            <a:r>
              <a:rPr lang="el-GR" b="1" kern="0" dirty="0"/>
              <a:t> γραμμής θεραπεία</a:t>
            </a:r>
            <a:r>
              <a:rPr lang="el-GR" kern="0" dirty="0"/>
              <a:t>, σε ασθενείς με υποτροπιάζον ή μεταστατικό </a:t>
            </a:r>
            <a:r>
              <a:rPr lang="en-US" kern="0" dirty="0"/>
              <a:t>Ca </a:t>
            </a:r>
            <a:r>
              <a:rPr lang="el-GR" kern="0" dirty="0"/>
              <a:t>τραχήλου μήτρας, μετά από 1</a:t>
            </a:r>
            <a:r>
              <a:rPr lang="el-GR" kern="0" baseline="30000" dirty="0"/>
              <a:t>ης</a:t>
            </a:r>
            <a:r>
              <a:rPr lang="el-GR" kern="0" dirty="0"/>
              <a:t> γραμμής χημειοθεραπεία με βάση την πλατίνα</a:t>
            </a:r>
          </a:p>
          <a:p>
            <a:r>
              <a:rPr lang="el-GR" kern="0" dirty="0"/>
              <a:t>Παρά ταύτα η </a:t>
            </a:r>
            <a:r>
              <a:rPr lang="el-GR" b="1" kern="0" dirty="0"/>
              <a:t>αίτηση για έγκριση από τον </a:t>
            </a:r>
            <a:r>
              <a:rPr lang="en-US" b="1" dirty="0"/>
              <a:t>FDA </a:t>
            </a:r>
            <a:r>
              <a:rPr lang="el-GR" b="1" dirty="0"/>
              <a:t>αποσύρθηκε εθελοντικά </a:t>
            </a:r>
            <a:r>
              <a:rPr lang="el-GR" dirty="0"/>
              <a:t>από την </a:t>
            </a:r>
            <a:r>
              <a:rPr lang="en-US" dirty="0"/>
              <a:t>Regeneron Pharmaceutical, Inc and Sanofi</a:t>
            </a:r>
            <a:endParaRPr lang="el-GR" kern="0" dirty="0"/>
          </a:p>
        </p:txBody>
      </p:sp>
      <p:sp>
        <p:nvSpPr>
          <p:cNvPr id="8" name="Text Box 15">
            <a:extLst>
              <a:ext uri="{FF2B5EF4-FFF2-40B4-BE49-F238E27FC236}">
                <a16:creationId xmlns="" xmlns:a16="http://schemas.microsoft.com/office/drawing/2014/main" id="{9B8565DD-3FA5-4562-BFF1-50C154341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74" y="6366927"/>
            <a:ext cx="11238875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Tewari. ESMO 2021. Abstr VP4-2021</a:t>
            </a:r>
          </a:p>
        </p:txBody>
      </p:sp>
    </p:spTree>
    <p:extLst>
      <p:ext uri="{BB962C8B-B14F-4D97-AF65-F5344CB8AC3E}">
        <p14:creationId xmlns="" xmlns:p14="http://schemas.microsoft.com/office/powerpoint/2010/main" val="9868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Μεταστατικός καρκίνος ωοθηκών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Η 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επαναχορήγηση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olaparib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ως θεραπείας συντήρησης σε ασθενείς με 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πλατινοευαίσθητη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υποτροπή καρκίνου ωοθηκών οδηγεί σε βελτίωση της επιβίωσης ελεύθερης προόδου νόσου.</a:t>
            </a:r>
          </a:p>
          <a:p>
            <a:pPr lvl="0"/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Text Box 15">
            <a:extLst>
              <a:ext uri="{FF2B5EF4-FFF2-40B4-BE49-F238E27FC236}">
                <a16:creationId xmlns="" xmlns:a16="http://schemas.microsoft.com/office/drawing/2014/main" id="{63AF7D57-7DC1-1247-A659-4C6D3C710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87" y="6348399"/>
            <a:ext cx="11433025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spc="-10" dirty="0" err="1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Pujade-Lauraine</a:t>
            </a: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E, et al. ESMO 2021</a:t>
            </a:r>
            <a:r>
              <a:rPr lang="el-GR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0" spc="-10" dirty="0" err="1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Abstr</a:t>
            </a: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LBA33 </a:t>
            </a:r>
          </a:p>
        </p:txBody>
      </p:sp>
    </p:spTree>
    <p:extLst>
      <p:ext uri="{BB962C8B-B14F-4D97-AF65-F5344CB8AC3E}">
        <p14:creationId xmlns="" xmlns:p14="http://schemas.microsoft.com/office/powerpoint/2010/main" val="30171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F65B5284-A016-40AE-8211-CECB2CF27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960" y="238127"/>
            <a:ext cx="11653520" cy="1194434"/>
          </a:xfrm>
        </p:spPr>
        <p:txBody>
          <a:bodyPr/>
          <a:lstStyle/>
          <a:p>
            <a:r>
              <a:rPr lang="en-US" altLang="en-US" dirty="0" err="1"/>
              <a:t>OReO</a:t>
            </a:r>
            <a:r>
              <a:rPr lang="en-US" altLang="en-US" dirty="0"/>
              <a:t>/ENGOT OV-38: </a:t>
            </a:r>
            <a:r>
              <a:rPr lang="el-GR" altLang="en-US" dirty="0" err="1"/>
              <a:t>Επαναχορήγηση</a:t>
            </a:r>
            <a:r>
              <a:rPr lang="el-GR" altLang="en-US" dirty="0"/>
              <a:t> </a:t>
            </a:r>
            <a:r>
              <a:rPr lang="en-US" altLang="en-US" dirty="0"/>
              <a:t>PARP </a:t>
            </a:r>
            <a:r>
              <a:rPr lang="el-GR" altLang="en-US" dirty="0"/>
              <a:t>αναστολέα σε ασθενείς με </a:t>
            </a:r>
            <a:r>
              <a:rPr lang="el-GR" altLang="en-US" dirty="0" err="1"/>
              <a:t>πλατινοευαίσθητη</a:t>
            </a:r>
            <a:r>
              <a:rPr lang="el-GR" altLang="en-US" dirty="0"/>
              <a:t> υποτροπή </a:t>
            </a:r>
            <a:r>
              <a:rPr lang="en-US" altLang="en-US" dirty="0"/>
              <a:t>Ca </a:t>
            </a:r>
            <a:r>
              <a:rPr lang="el-GR" altLang="en-US" dirty="0"/>
              <a:t>ωοθηκών</a:t>
            </a:r>
            <a:endParaRPr lang="en-US" altLang="en-US" sz="3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78684179-8FC0-4F54-BD68-3B51109D7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5" y="1635755"/>
            <a:ext cx="10877529" cy="4527977"/>
          </a:xfrm>
        </p:spPr>
        <p:txBody>
          <a:bodyPr/>
          <a:lstStyle/>
          <a:p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Randomized, double-blind,</a:t>
            </a:r>
            <a:r>
              <a:rPr lang="en-US" sz="2400" dirty="0"/>
              <a:t> </a:t>
            </a: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phase </a:t>
            </a:r>
            <a:r>
              <a:rPr lang="en-US" sz="2400" b="0" dirty="0" err="1">
                <a:solidFill>
                  <a:schemeClr val="bg1"/>
                </a:solidFill>
                <a:latin typeface="Calibri" panose="020F0502020204030204" pitchFamily="34" charset="0"/>
              </a:rPr>
              <a:t>III</a:t>
            </a:r>
            <a:r>
              <a:rPr lang="en-US" sz="2400" dirty="0" err="1"/>
              <a:t>b</a:t>
            </a: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trial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845A983-DD9D-4DC2-95AD-568D65677B43}"/>
              </a:ext>
            </a:extLst>
          </p:cNvPr>
          <p:cNvSpPr txBox="1"/>
          <p:nvPr/>
        </p:nvSpPr>
        <p:spPr bwMode="auto">
          <a:xfrm>
            <a:off x="314960" y="6098786"/>
            <a:ext cx="8898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Πρωτογενές καταληκτικό σημείο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επιβίωση ελεύθερης υποτροπής νόσου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="" xmlns:a16="http://schemas.microsoft.com/office/drawing/2014/main" id="{2D4E9CD0-DC5F-41C3-BD5A-340A6F2A91A4}"/>
              </a:ext>
            </a:extLst>
          </p:cNvPr>
          <p:cNvSpPr txBox="1">
            <a:spLocks/>
          </p:cNvSpPr>
          <p:nvPr/>
        </p:nvSpPr>
        <p:spPr>
          <a:xfrm>
            <a:off x="604675" y="5393803"/>
            <a:ext cx="10877529" cy="76993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3ABD8E61-5798-4325-8295-C688FBD86E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26998"/>
          <a:stretch/>
        </p:blipFill>
        <p:spPr>
          <a:xfrm>
            <a:off x="2631440" y="2137543"/>
            <a:ext cx="6959600" cy="3794657"/>
          </a:xfrm>
          <a:prstGeom prst="rect">
            <a:avLst/>
          </a:prstGeom>
        </p:spPr>
      </p:pic>
      <p:sp>
        <p:nvSpPr>
          <p:cNvPr id="9" name="Text Box 15">
            <a:extLst>
              <a:ext uri="{FF2B5EF4-FFF2-40B4-BE49-F238E27FC236}">
                <a16:creationId xmlns="" xmlns:a16="http://schemas.microsoft.com/office/drawing/2014/main" id="{89427EC8-B8CA-4FA7-AFE0-ABCBB87F3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87" y="6348399"/>
            <a:ext cx="11433025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spc="-10" dirty="0" err="1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Pujade-Lauraine</a:t>
            </a: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E, et al. ESMO 2021</a:t>
            </a:r>
            <a:r>
              <a:rPr lang="el-GR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0" spc="-10" dirty="0" err="1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Abstr</a:t>
            </a: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LBA33 </a:t>
            </a:r>
          </a:p>
        </p:txBody>
      </p:sp>
    </p:spTree>
    <p:extLst>
      <p:ext uri="{BB962C8B-B14F-4D97-AF65-F5344CB8AC3E}">
        <p14:creationId xmlns="" xmlns:p14="http://schemas.microsoft.com/office/powerpoint/2010/main" val="29105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CAEA8AD1-6C39-4B57-8A5A-13AABED52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</p:spPr>
        <p:txBody>
          <a:bodyPr/>
          <a:lstStyle/>
          <a:p>
            <a:r>
              <a:rPr lang="en-US" dirty="0"/>
              <a:t>monarchE: </a:t>
            </a:r>
            <a:r>
              <a:rPr lang="el-GR" dirty="0"/>
              <a:t>Επικουρική χορήγηση </a:t>
            </a:r>
            <a:r>
              <a:rPr lang="en-US" dirty="0"/>
              <a:t>Abemaciclib + </a:t>
            </a:r>
            <a:r>
              <a:rPr lang="el-GR" dirty="0"/>
              <a:t>ΟΡΜ σε υψηλού κινδύνου, Ν+, </a:t>
            </a:r>
            <a:r>
              <a:rPr lang="en-US" dirty="0"/>
              <a:t>HR+/HER2- Ca </a:t>
            </a:r>
            <a:r>
              <a:rPr lang="el-GR" dirty="0"/>
              <a:t>μαστού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D045D002-48C8-40CB-B8BF-8CD100C1E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12888"/>
            <a:ext cx="11587162" cy="4876027"/>
          </a:xfrm>
        </p:spPr>
        <p:txBody>
          <a:bodyPr/>
          <a:lstStyle/>
          <a:p>
            <a:r>
              <a:rPr lang="en-US" sz="2000" dirty="0"/>
              <a:t>International, randomized, open-label phase III trial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>
              <a:spcAft>
                <a:spcPts val="0"/>
              </a:spcAft>
            </a:pPr>
            <a:r>
              <a:rPr lang="el-GR" sz="2000" dirty="0"/>
              <a:t>Πρωτογενές καταληκτικό σημείο: επιβίωση ελεύθερης διηθητικής νόσου</a:t>
            </a:r>
          </a:p>
          <a:p>
            <a:pPr>
              <a:spcAft>
                <a:spcPts val="0"/>
              </a:spcAft>
            </a:pPr>
            <a:r>
              <a:rPr lang="el-GR" sz="2000" dirty="0"/>
              <a:t>Δευτερογενή καταληκτικά σημεία</a:t>
            </a:r>
            <a:r>
              <a:rPr lang="en-US" sz="2000" b="0" kern="0" dirty="0"/>
              <a:t>: </a:t>
            </a:r>
            <a:r>
              <a:rPr lang="el-GR" sz="2000" dirty="0"/>
              <a:t>επιβίωση ελεύθερης υποτροπής διηθητικής νόσου σε</a:t>
            </a:r>
            <a:r>
              <a:rPr lang="en-US" sz="2000" b="0" kern="0" dirty="0"/>
              <a:t> Ki67 ≥20%</a:t>
            </a:r>
            <a:r>
              <a:rPr lang="el-GR" sz="2000" b="0" kern="0" dirty="0"/>
              <a:t>, συνολική επιβίωση, ασφάλεια</a:t>
            </a:r>
            <a:endParaRPr lang="en-US" sz="2000" b="0" kern="0" dirty="0"/>
          </a:p>
          <a:p>
            <a:endParaRPr lang="en-US" sz="2000" dirty="0"/>
          </a:p>
        </p:txBody>
      </p:sp>
      <p:sp>
        <p:nvSpPr>
          <p:cNvPr id="17" name="Text Box 45">
            <a:extLst>
              <a:ext uri="{FF2B5EF4-FFF2-40B4-BE49-F238E27FC236}">
                <a16:creationId xmlns="" xmlns:a16="http://schemas.microsoft.com/office/drawing/2014/main" id="{C61EC40E-37E8-422F-B0FC-47693F1E2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7" y="2357166"/>
            <a:ext cx="303610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Women or men with high-risk, node-positive, HR+/HER2- EBC; prior (neo)adjuvant CT permitted; pre- or postmenopausal;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no distant metastasis;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≤16 mo from surgery to randomization; ≤12 wk of ET </a:t>
            </a:r>
            <a:b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after last non-ET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5637)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49">
            <a:extLst>
              <a:ext uri="{FF2B5EF4-FFF2-40B4-BE49-F238E27FC236}">
                <a16:creationId xmlns="" xmlns:a16="http://schemas.microsoft.com/office/drawing/2014/main" id="{AD029271-AAF3-4F2F-8899-68CAD4A9C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9526" y="2365407"/>
            <a:ext cx="3744448" cy="109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Abemaciclib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150 mg BID up to 2 yr +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per standard of care of physician’s choice for 5-10 yr as clinically indicated</a:t>
            </a:r>
            <a:endParaRPr kumimoji="0" lang="en-US" altLang="en-US" sz="16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2808)</a:t>
            </a:r>
          </a:p>
        </p:txBody>
      </p:sp>
      <p:sp>
        <p:nvSpPr>
          <p:cNvPr id="19" name="Rectangle 50">
            <a:extLst>
              <a:ext uri="{FF2B5EF4-FFF2-40B4-BE49-F238E27FC236}">
                <a16:creationId xmlns="" xmlns:a16="http://schemas.microsoft.com/office/drawing/2014/main" id="{4FF4AE81-12F7-4578-83D6-A58C20B0C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9526" y="3533885"/>
            <a:ext cx="3744448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per standard of care of physician’s choice for 5-10 yr as clinically indicated</a:t>
            </a:r>
            <a:endParaRPr kumimoji="0" lang="en-US" altLang="en-US" sz="16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2829)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507304A-D785-4BFE-8166-8CB0C2F31A14}"/>
              </a:ext>
            </a:extLst>
          </p:cNvPr>
          <p:cNvSpPr txBox="1"/>
          <p:nvPr/>
        </p:nvSpPr>
        <p:spPr bwMode="auto">
          <a:xfrm>
            <a:off x="4061267" y="2365407"/>
            <a:ext cx="2743200" cy="1097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Cohort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≥4 positive ALN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1-3 positive ALN + histologic grade 3 and/or tumor ≥5 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075A218-57AE-435A-A9B1-7BF5C8CB2F1B}"/>
              </a:ext>
            </a:extLst>
          </p:cNvPr>
          <p:cNvSpPr txBox="1"/>
          <p:nvPr/>
        </p:nvSpPr>
        <p:spPr bwMode="auto">
          <a:xfrm>
            <a:off x="4061267" y="3533885"/>
            <a:ext cx="2743200" cy="1097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Cohort 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1-3 positive ALN, Ki67 ≥20% per central testing, not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grade 3, tumor size &lt;5 cm</a:t>
            </a:r>
          </a:p>
        </p:txBody>
      </p:sp>
      <p:sp>
        <p:nvSpPr>
          <p:cNvPr id="22" name="Line 53">
            <a:extLst>
              <a:ext uri="{FF2B5EF4-FFF2-40B4-BE49-F238E27FC236}">
                <a16:creationId xmlns="" xmlns:a16="http://schemas.microsoft.com/office/drawing/2014/main" id="{8B1CF866-9DDA-47B3-A37D-C0DF7BE0E0F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8470" y="3852008"/>
            <a:ext cx="274320" cy="23051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Line 54">
            <a:extLst>
              <a:ext uri="{FF2B5EF4-FFF2-40B4-BE49-F238E27FC236}">
                <a16:creationId xmlns="" xmlns:a16="http://schemas.microsoft.com/office/drawing/2014/main" id="{FC0CCC0B-B5D6-41F5-9AD8-2CE6CADA83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8470" y="2914047"/>
            <a:ext cx="274320" cy="228431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57A230F-B247-494B-B2B0-4465F4825AD5}"/>
              </a:ext>
            </a:extLst>
          </p:cNvPr>
          <p:cNvSpPr/>
          <p:nvPr/>
        </p:nvSpPr>
        <p:spPr bwMode="auto">
          <a:xfrm>
            <a:off x="3969877" y="2289204"/>
            <a:ext cx="2921857" cy="2410577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53DD03E-C5B9-449F-BD06-F3AE7C9F984F}"/>
              </a:ext>
            </a:extLst>
          </p:cNvPr>
          <p:cNvSpPr txBox="1"/>
          <p:nvPr/>
        </p:nvSpPr>
        <p:spPr bwMode="auto">
          <a:xfrm>
            <a:off x="3969876" y="1928952"/>
            <a:ext cx="29218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ITT Population (Cohorts 1 + 2)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0B1AED0E-6FB7-41ED-BB1F-11321B6D805A}"/>
              </a:ext>
            </a:extLst>
          </p:cNvPr>
          <p:cNvCxnSpPr>
            <a:cxnSpLocks/>
          </p:cNvCxnSpPr>
          <p:nvPr/>
        </p:nvCxnSpPr>
        <p:spPr bwMode="auto">
          <a:xfrm>
            <a:off x="3559858" y="2914047"/>
            <a:ext cx="274320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9FE53628-CB3C-495C-B2A2-A5195E251C54}"/>
              </a:ext>
            </a:extLst>
          </p:cNvPr>
          <p:cNvCxnSpPr>
            <a:cxnSpLocks/>
          </p:cNvCxnSpPr>
          <p:nvPr/>
        </p:nvCxnSpPr>
        <p:spPr bwMode="auto">
          <a:xfrm>
            <a:off x="3559858" y="4082525"/>
            <a:ext cx="274320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 Box 45">
            <a:extLst>
              <a:ext uri="{FF2B5EF4-FFF2-40B4-BE49-F238E27FC236}">
                <a16:creationId xmlns="" xmlns:a16="http://schemas.microsoft.com/office/drawing/2014/main" id="{48956AE4-0A9D-42E1-8EBD-690870261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0164" y="1770164"/>
            <a:ext cx="274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Stratified by prior CT, </a:t>
            </a:r>
            <a:br>
              <a:rPr kumimoji="0" lang="en-GB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menopausal status, region</a:t>
            </a:r>
            <a:endParaRPr kumimoji="0" lang="en-US" altLang="en-US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39C8046E-43FB-4590-962E-0F2B0E8D82D9}"/>
              </a:ext>
            </a:extLst>
          </p:cNvPr>
          <p:cNvCxnSpPr>
            <a:cxnSpLocks/>
          </p:cNvCxnSpPr>
          <p:nvPr/>
        </p:nvCxnSpPr>
        <p:spPr bwMode="auto">
          <a:xfrm>
            <a:off x="7235630" y="2289204"/>
            <a:ext cx="0" cy="541869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30" name="Text Box 15">
            <a:extLst>
              <a:ext uri="{FF2B5EF4-FFF2-40B4-BE49-F238E27FC236}">
                <a16:creationId xmlns="" xmlns:a16="http://schemas.microsoft.com/office/drawing/2014/main" id="{D2CB54E5-9F9B-4B47-8862-84C871BB5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99" y="6359419"/>
            <a:ext cx="11240626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Johnston. JCO. 2020;38:3987. Rastogi. SABCS 2020. Abstr GS1-01.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O’Shaughnessy. ESMO 2021. Abstr VP8-2021.</a:t>
            </a: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53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DC8520B-8A46-4779-9427-DB4C9D38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38" y="299340"/>
            <a:ext cx="11741823" cy="1103313"/>
          </a:xfrm>
        </p:spPr>
        <p:txBody>
          <a:bodyPr/>
          <a:lstStyle/>
          <a:p>
            <a:r>
              <a:rPr lang="en-US" altLang="en-US" sz="3400" dirty="0" err="1"/>
              <a:t>OReO</a:t>
            </a:r>
            <a:r>
              <a:rPr lang="en-US" altLang="en-US" sz="3400" dirty="0"/>
              <a:t>/ENGOT OV-38</a:t>
            </a:r>
            <a:r>
              <a:rPr lang="el-GR" altLang="en-US" sz="3400" dirty="0"/>
              <a:t> (</a:t>
            </a:r>
            <a:r>
              <a:rPr lang="en-US" altLang="en-US" sz="3400" dirty="0" err="1"/>
              <a:t>BRCAm</a:t>
            </a:r>
            <a:r>
              <a:rPr lang="en-US" altLang="en-US" sz="3400" dirty="0"/>
              <a:t> cohort): </a:t>
            </a:r>
            <a:r>
              <a:rPr lang="el-GR" altLang="en-US" sz="3400" dirty="0"/>
              <a:t>ελεύθερη υποτροπής νόσου επιβίωση</a:t>
            </a:r>
            <a:endParaRPr lang="en-US" sz="3400" dirty="0"/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EA6C64CF-E285-49D5-BB7D-81DB0B5B1C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0487" t="23802" r="1985"/>
          <a:stretch/>
        </p:blipFill>
        <p:spPr>
          <a:xfrm>
            <a:off x="1558069" y="1402653"/>
            <a:ext cx="9204960" cy="4417819"/>
          </a:xfrm>
          <a:prstGeom prst="rect">
            <a:avLst/>
          </a:prstGeom>
        </p:spPr>
      </p:pic>
      <p:sp>
        <p:nvSpPr>
          <p:cNvPr id="6" name="Text Box 15">
            <a:extLst>
              <a:ext uri="{FF2B5EF4-FFF2-40B4-BE49-F238E27FC236}">
                <a16:creationId xmlns="" xmlns:a16="http://schemas.microsoft.com/office/drawing/2014/main" id="{7230C15A-CE61-4503-8979-96DCD3C98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87" y="6348399"/>
            <a:ext cx="11433025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spc="-10" dirty="0" err="1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Pujade-Lauraine</a:t>
            </a: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E, et al. ESMO 2021</a:t>
            </a:r>
            <a:r>
              <a:rPr lang="el-GR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0" spc="-10" dirty="0" err="1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Abstr</a:t>
            </a: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LBA33 </a:t>
            </a:r>
          </a:p>
        </p:txBody>
      </p:sp>
    </p:spTree>
    <p:extLst>
      <p:ext uri="{BB962C8B-B14F-4D97-AF65-F5344CB8AC3E}">
        <p14:creationId xmlns="" xmlns:p14="http://schemas.microsoft.com/office/powerpoint/2010/main" val="5057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DC8520B-8A46-4779-9427-DB4C9D38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38" y="299340"/>
            <a:ext cx="11770282" cy="1103313"/>
          </a:xfrm>
        </p:spPr>
        <p:txBody>
          <a:bodyPr/>
          <a:lstStyle/>
          <a:p>
            <a:r>
              <a:rPr lang="en-US" altLang="en-US" sz="3400" dirty="0" err="1"/>
              <a:t>OReO</a:t>
            </a:r>
            <a:r>
              <a:rPr lang="en-US" altLang="en-US" sz="3400" dirty="0"/>
              <a:t>/ENGOT OV-38</a:t>
            </a:r>
            <a:r>
              <a:rPr lang="el-GR" altLang="en-US" sz="3400" dirty="0"/>
              <a:t> (</a:t>
            </a:r>
            <a:r>
              <a:rPr lang="en-US" altLang="en-US" sz="3400" dirty="0"/>
              <a:t>non-</a:t>
            </a:r>
            <a:r>
              <a:rPr lang="en-US" altLang="en-US" sz="3400" dirty="0" err="1"/>
              <a:t>BRCAm</a:t>
            </a:r>
            <a:r>
              <a:rPr lang="en-US" altLang="en-US" sz="3400" dirty="0"/>
              <a:t> cohort): </a:t>
            </a:r>
            <a:r>
              <a:rPr lang="el-GR" altLang="en-US" sz="3400" dirty="0"/>
              <a:t>ελεύθερη υποτροπής νόσου επιβίωση</a:t>
            </a:r>
            <a:endParaRPr lang="en-US" sz="3400" dirty="0"/>
          </a:p>
        </p:txBody>
      </p:sp>
      <p:sp>
        <p:nvSpPr>
          <p:cNvPr id="6" name="Text Box 15">
            <a:extLst>
              <a:ext uri="{FF2B5EF4-FFF2-40B4-BE49-F238E27FC236}">
                <a16:creationId xmlns="" xmlns:a16="http://schemas.microsoft.com/office/drawing/2014/main" id="{7230C15A-CE61-4503-8979-96DCD3C98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87" y="6348399"/>
            <a:ext cx="11433025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spc="-10" dirty="0" err="1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Pujade-Lauraine</a:t>
            </a: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E, et al. ESMO 2021</a:t>
            </a:r>
            <a:r>
              <a:rPr lang="el-GR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0" spc="-10" dirty="0" err="1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Abstr</a:t>
            </a: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LBA33 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="" xmlns:a16="http://schemas.microsoft.com/office/drawing/2014/main" id="{1BE59EE8-F019-425A-9A9E-62B979D113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0187" t="23166" r="1912"/>
          <a:stretch/>
        </p:blipFill>
        <p:spPr>
          <a:xfrm>
            <a:off x="1573309" y="1402653"/>
            <a:ext cx="9174480" cy="4389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545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Η </a:t>
            </a:r>
            <a:r>
              <a:rPr lang="el-GR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επαναχορήγηση</a:t>
            </a: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olaparib</a:t>
            </a: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ως θεραπείας συντήρησης σε ασθενείς με 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πλατινοευαίσθητη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υποτροπή καρκίνου ωοθηκών οδηγεί σε </a:t>
            </a:r>
            <a:r>
              <a:rPr lang="el-G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βελτίωση της επιβίωσης ελεύθερης προόδου νόσου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ανεξαρτήτως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BRCAmut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status</a:t>
            </a:r>
          </a:p>
          <a:p>
            <a:pPr marL="0" lvl="0" indent="0">
              <a:buNone/>
            </a:pP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Text Box 15">
            <a:extLst>
              <a:ext uri="{FF2B5EF4-FFF2-40B4-BE49-F238E27FC236}">
                <a16:creationId xmlns="" xmlns:a16="http://schemas.microsoft.com/office/drawing/2014/main" id="{63AF7D57-7DC1-1247-A659-4C6D3C710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87" y="6348399"/>
            <a:ext cx="11433025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spc="-10" dirty="0" err="1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Pujade-Lauraine</a:t>
            </a: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E, et al. ESMO 2021</a:t>
            </a:r>
            <a:r>
              <a:rPr lang="el-GR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0" spc="-10" dirty="0" err="1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Abstr</a:t>
            </a: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LBA33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3805307F-4626-41C0-AA2A-953EE7053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4838" y="308243"/>
            <a:ext cx="11434762" cy="1103313"/>
          </a:xfrm>
        </p:spPr>
        <p:txBody>
          <a:bodyPr/>
          <a:lstStyle/>
          <a:p>
            <a:r>
              <a:rPr lang="en-US" altLang="en-US" dirty="0" err="1"/>
              <a:t>OReO</a:t>
            </a:r>
            <a:r>
              <a:rPr lang="en-US" altLang="en-US" dirty="0"/>
              <a:t>/ENGOT OV-38: </a:t>
            </a:r>
            <a:r>
              <a:rPr lang="el-GR" altLang="en-US" dirty="0"/>
              <a:t>Συμπεράσματα</a:t>
            </a:r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582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4675" y="4235569"/>
            <a:ext cx="10877529" cy="1928163"/>
          </a:xfrm>
        </p:spPr>
        <p:txBody>
          <a:bodyPr/>
          <a:lstStyle/>
          <a:p>
            <a:pPr algn="r">
              <a:buNone/>
            </a:pPr>
            <a:r>
              <a:rPr lang="el-GR" dirty="0" smtClean="0"/>
              <a:t>Ευχαριστώ πολύ για την προσοχή σας…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2">
            <a:extLst>
              <a:ext uri="{FF2B5EF4-FFF2-40B4-BE49-F238E27FC236}">
                <a16:creationId xmlns="" xmlns:a16="http://schemas.microsoft.com/office/drawing/2014/main" id="{5DE387B7-105A-D244-A649-99A5498EC7DE}"/>
              </a:ext>
            </a:extLst>
          </p:cNvPr>
          <p:cNvGrpSpPr/>
          <p:nvPr/>
        </p:nvGrpSpPr>
        <p:grpSpPr>
          <a:xfrm>
            <a:off x="1127125" y="1631950"/>
            <a:ext cx="4457700" cy="2184400"/>
            <a:chOff x="1127125" y="1631950"/>
            <a:chExt cx="4457700" cy="2184400"/>
          </a:xfrm>
        </p:grpSpPr>
        <p:sp>
          <p:nvSpPr>
            <p:cNvPr id="99" name="Freeform 98">
              <a:extLst>
                <a:ext uri="{FF2B5EF4-FFF2-40B4-BE49-F238E27FC236}">
                  <a16:creationId xmlns="" xmlns:a16="http://schemas.microsoft.com/office/drawing/2014/main" id="{8805D758-BAC5-5246-B362-D1A11221D7C6}"/>
                </a:ext>
              </a:extLst>
            </p:cNvPr>
            <p:cNvSpPr/>
            <p:nvPr/>
          </p:nvSpPr>
          <p:spPr bwMode="auto">
            <a:xfrm>
              <a:off x="1368425" y="1736725"/>
              <a:ext cx="4216400" cy="2079625"/>
            </a:xfrm>
            <a:custGeom>
              <a:avLst/>
              <a:gdLst>
                <a:gd name="connsiteX0" fmla="*/ 4216400 w 4216400"/>
                <a:gd name="connsiteY0" fmla="*/ 2079625 h 2079625"/>
                <a:gd name="connsiteX1" fmla="*/ 3409950 w 4216400"/>
                <a:gd name="connsiteY1" fmla="*/ 2079625 h 2079625"/>
                <a:gd name="connsiteX2" fmla="*/ 3409950 w 4216400"/>
                <a:gd name="connsiteY2" fmla="*/ 2022475 h 2079625"/>
                <a:gd name="connsiteX3" fmla="*/ 3352800 w 4216400"/>
                <a:gd name="connsiteY3" fmla="*/ 2022475 h 2079625"/>
                <a:gd name="connsiteX4" fmla="*/ 3352800 w 4216400"/>
                <a:gd name="connsiteY4" fmla="*/ 1971675 h 2079625"/>
                <a:gd name="connsiteX5" fmla="*/ 3279775 w 4216400"/>
                <a:gd name="connsiteY5" fmla="*/ 1971675 h 2079625"/>
                <a:gd name="connsiteX6" fmla="*/ 3279775 w 4216400"/>
                <a:gd name="connsiteY6" fmla="*/ 1927225 h 2079625"/>
                <a:gd name="connsiteX7" fmla="*/ 3235325 w 4216400"/>
                <a:gd name="connsiteY7" fmla="*/ 1927225 h 2079625"/>
                <a:gd name="connsiteX8" fmla="*/ 3235325 w 4216400"/>
                <a:gd name="connsiteY8" fmla="*/ 1879600 h 2079625"/>
                <a:gd name="connsiteX9" fmla="*/ 3235325 w 4216400"/>
                <a:gd name="connsiteY9" fmla="*/ 1879600 h 2079625"/>
                <a:gd name="connsiteX10" fmla="*/ 3213100 w 4216400"/>
                <a:gd name="connsiteY10" fmla="*/ 1879600 h 2079625"/>
                <a:gd name="connsiteX11" fmla="*/ 3213100 w 4216400"/>
                <a:gd name="connsiteY11" fmla="*/ 1835150 h 2079625"/>
                <a:gd name="connsiteX12" fmla="*/ 3136900 w 4216400"/>
                <a:gd name="connsiteY12" fmla="*/ 1835150 h 2079625"/>
                <a:gd name="connsiteX13" fmla="*/ 3136900 w 4216400"/>
                <a:gd name="connsiteY13" fmla="*/ 1797050 h 2079625"/>
                <a:gd name="connsiteX14" fmla="*/ 3022600 w 4216400"/>
                <a:gd name="connsiteY14" fmla="*/ 1797050 h 2079625"/>
                <a:gd name="connsiteX15" fmla="*/ 3022600 w 4216400"/>
                <a:gd name="connsiteY15" fmla="*/ 1752600 h 2079625"/>
                <a:gd name="connsiteX16" fmla="*/ 2870200 w 4216400"/>
                <a:gd name="connsiteY16" fmla="*/ 1752600 h 2079625"/>
                <a:gd name="connsiteX17" fmla="*/ 2870200 w 4216400"/>
                <a:gd name="connsiteY17" fmla="*/ 1663700 h 2079625"/>
                <a:gd name="connsiteX18" fmla="*/ 2854325 w 4216400"/>
                <a:gd name="connsiteY18" fmla="*/ 1663700 h 2079625"/>
                <a:gd name="connsiteX19" fmla="*/ 2854325 w 4216400"/>
                <a:gd name="connsiteY19" fmla="*/ 1635125 h 2079625"/>
                <a:gd name="connsiteX20" fmla="*/ 2797175 w 4216400"/>
                <a:gd name="connsiteY20" fmla="*/ 1635125 h 2079625"/>
                <a:gd name="connsiteX21" fmla="*/ 2797175 w 4216400"/>
                <a:gd name="connsiteY21" fmla="*/ 1635125 h 2079625"/>
                <a:gd name="connsiteX22" fmla="*/ 2778125 w 4216400"/>
                <a:gd name="connsiteY22" fmla="*/ 1616075 h 2079625"/>
                <a:gd name="connsiteX23" fmla="*/ 2778125 w 4216400"/>
                <a:gd name="connsiteY23" fmla="*/ 1587500 h 2079625"/>
                <a:gd name="connsiteX24" fmla="*/ 2667000 w 4216400"/>
                <a:gd name="connsiteY24" fmla="*/ 1587500 h 2079625"/>
                <a:gd name="connsiteX25" fmla="*/ 2667000 w 4216400"/>
                <a:gd name="connsiteY25" fmla="*/ 1562100 h 2079625"/>
                <a:gd name="connsiteX26" fmla="*/ 2667000 w 4216400"/>
                <a:gd name="connsiteY26" fmla="*/ 1562100 h 2079625"/>
                <a:gd name="connsiteX27" fmla="*/ 2667000 w 4216400"/>
                <a:gd name="connsiteY27" fmla="*/ 1562100 h 2079625"/>
                <a:gd name="connsiteX28" fmla="*/ 2628900 w 4216400"/>
                <a:gd name="connsiteY28" fmla="*/ 1562100 h 2079625"/>
                <a:gd name="connsiteX29" fmla="*/ 2628900 w 4216400"/>
                <a:gd name="connsiteY29" fmla="*/ 1530350 h 2079625"/>
                <a:gd name="connsiteX30" fmla="*/ 2628900 w 4216400"/>
                <a:gd name="connsiteY30" fmla="*/ 1530350 h 2079625"/>
                <a:gd name="connsiteX31" fmla="*/ 2613025 w 4216400"/>
                <a:gd name="connsiteY31" fmla="*/ 1514475 h 2079625"/>
                <a:gd name="connsiteX32" fmla="*/ 2559050 w 4216400"/>
                <a:gd name="connsiteY32" fmla="*/ 1514475 h 2079625"/>
                <a:gd name="connsiteX33" fmla="*/ 2559050 w 4216400"/>
                <a:gd name="connsiteY33" fmla="*/ 1492250 h 2079625"/>
                <a:gd name="connsiteX34" fmla="*/ 2508250 w 4216400"/>
                <a:gd name="connsiteY34" fmla="*/ 1492250 h 2079625"/>
                <a:gd name="connsiteX35" fmla="*/ 2508250 w 4216400"/>
                <a:gd name="connsiteY35" fmla="*/ 1492250 h 2079625"/>
                <a:gd name="connsiteX36" fmla="*/ 2489200 w 4216400"/>
                <a:gd name="connsiteY36" fmla="*/ 1473200 h 2079625"/>
                <a:gd name="connsiteX37" fmla="*/ 2489200 w 4216400"/>
                <a:gd name="connsiteY37" fmla="*/ 1473200 h 2079625"/>
                <a:gd name="connsiteX38" fmla="*/ 2441575 w 4216400"/>
                <a:gd name="connsiteY38" fmla="*/ 1473200 h 2079625"/>
                <a:gd name="connsiteX39" fmla="*/ 2441575 w 4216400"/>
                <a:gd name="connsiteY39" fmla="*/ 1409700 h 2079625"/>
                <a:gd name="connsiteX40" fmla="*/ 2374900 w 4216400"/>
                <a:gd name="connsiteY40" fmla="*/ 1409700 h 2079625"/>
                <a:gd name="connsiteX41" fmla="*/ 2374900 w 4216400"/>
                <a:gd name="connsiteY41" fmla="*/ 1393825 h 2079625"/>
                <a:gd name="connsiteX42" fmla="*/ 2336800 w 4216400"/>
                <a:gd name="connsiteY42" fmla="*/ 1393825 h 2079625"/>
                <a:gd name="connsiteX43" fmla="*/ 2336800 w 4216400"/>
                <a:gd name="connsiteY43" fmla="*/ 1355725 h 2079625"/>
                <a:gd name="connsiteX44" fmla="*/ 2289175 w 4216400"/>
                <a:gd name="connsiteY44" fmla="*/ 1355725 h 2079625"/>
                <a:gd name="connsiteX45" fmla="*/ 2289175 w 4216400"/>
                <a:gd name="connsiteY45" fmla="*/ 1355725 h 2079625"/>
                <a:gd name="connsiteX46" fmla="*/ 2266950 w 4216400"/>
                <a:gd name="connsiteY46" fmla="*/ 1333500 h 2079625"/>
                <a:gd name="connsiteX47" fmla="*/ 2203450 w 4216400"/>
                <a:gd name="connsiteY47" fmla="*/ 1228725 h 2079625"/>
                <a:gd name="connsiteX48" fmla="*/ 2174875 w 4216400"/>
                <a:gd name="connsiteY48" fmla="*/ 1228725 h 2079625"/>
                <a:gd name="connsiteX49" fmla="*/ 2184400 w 4216400"/>
                <a:gd name="connsiteY49" fmla="*/ 1196975 h 2079625"/>
                <a:gd name="connsiteX50" fmla="*/ 2152650 w 4216400"/>
                <a:gd name="connsiteY50" fmla="*/ 1200150 h 2079625"/>
                <a:gd name="connsiteX51" fmla="*/ 2155825 w 4216400"/>
                <a:gd name="connsiteY51" fmla="*/ 1155700 h 2079625"/>
                <a:gd name="connsiteX52" fmla="*/ 2101850 w 4216400"/>
                <a:gd name="connsiteY52" fmla="*/ 1158875 h 2079625"/>
                <a:gd name="connsiteX53" fmla="*/ 2111375 w 4216400"/>
                <a:gd name="connsiteY53" fmla="*/ 1130300 h 2079625"/>
                <a:gd name="connsiteX54" fmla="*/ 2035175 w 4216400"/>
                <a:gd name="connsiteY54" fmla="*/ 1130300 h 2079625"/>
                <a:gd name="connsiteX55" fmla="*/ 2022475 w 4216400"/>
                <a:gd name="connsiteY55" fmla="*/ 1092200 h 2079625"/>
                <a:gd name="connsiteX56" fmla="*/ 1978025 w 4216400"/>
                <a:gd name="connsiteY56" fmla="*/ 1095375 h 2079625"/>
                <a:gd name="connsiteX57" fmla="*/ 1981200 w 4216400"/>
                <a:gd name="connsiteY57" fmla="*/ 1063625 h 2079625"/>
                <a:gd name="connsiteX58" fmla="*/ 1939925 w 4216400"/>
                <a:gd name="connsiteY58" fmla="*/ 1057275 h 2079625"/>
                <a:gd name="connsiteX59" fmla="*/ 1943100 w 4216400"/>
                <a:gd name="connsiteY59" fmla="*/ 1044575 h 2079625"/>
                <a:gd name="connsiteX60" fmla="*/ 1895475 w 4216400"/>
                <a:gd name="connsiteY60" fmla="*/ 1044575 h 2079625"/>
                <a:gd name="connsiteX61" fmla="*/ 1889125 w 4216400"/>
                <a:gd name="connsiteY61" fmla="*/ 1025525 h 2079625"/>
                <a:gd name="connsiteX62" fmla="*/ 1790700 w 4216400"/>
                <a:gd name="connsiteY62" fmla="*/ 1025525 h 2079625"/>
                <a:gd name="connsiteX63" fmla="*/ 1793875 w 4216400"/>
                <a:gd name="connsiteY63" fmla="*/ 996950 h 2079625"/>
                <a:gd name="connsiteX64" fmla="*/ 1755775 w 4216400"/>
                <a:gd name="connsiteY64" fmla="*/ 996950 h 2079625"/>
                <a:gd name="connsiteX65" fmla="*/ 1758950 w 4216400"/>
                <a:gd name="connsiteY65" fmla="*/ 965200 h 2079625"/>
                <a:gd name="connsiteX66" fmla="*/ 1736725 w 4216400"/>
                <a:gd name="connsiteY66" fmla="*/ 965200 h 2079625"/>
                <a:gd name="connsiteX67" fmla="*/ 1733550 w 4216400"/>
                <a:gd name="connsiteY67" fmla="*/ 920750 h 2079625"/>
                <a:gd name="connsiteX68" fmla="*/ 1701800 w 4216400"/>
                <a:gd name="connsiteY68" fmla="*/ 920750 h 2079625"/>
                <a:gd name="connsiteX69" fmla="*/ 1701800 w 4216400"/>
                <a:gd name="connsiteY69" fmla="*/ 860425 h 2079625"/>
                <a:gd name="connsiteX70" fmla="*/ 1663700 w 4216400"/>
                <a:gd name="connsiteY70" fmla="*/ 860425 h 2079625"/>
                <a:gd name="connsiteX71" fmla="*/ 1666875 w 4216400"/>
                <a:gd name="connsiteY71" fmla="*/ 831850 h 2079625"/>
                <a:gd name="connsiteX72" fmla="*/ 1631950 w 4216400"/>
                <a:gd name="connsiteY72" fmla="*/ 831850 h 2079625"/>
                <a:gd name="connsiteX73" fmla="*/ 1631950 w 4216400"/>
                <a:gd name="connsiteY73" fmla="*/ 831850 h 2079625"/>
                <a:gd name="connsiteX74" fmla="*/ 1597025 w 4216400"/>
                <a:gd name="connsiteY74" fmla="*/ 806450 h 2079625"/>
                <a:gd name="connsiteX75" fmla="*/ 1597025 w 4216400"/>
                <a:gd name="connsiteY75" fmla="*/ 806450 h 2079625"/>
                <a:gd name="connsiteX76" fmla="*/ 1562100 w 4216400"/>
                <a:gd name="connsiteY76" fmla="*/ 796925 h 2079625"/>
                <a:gd name="connsiteX77" fmla="*/ 1558925 w 4216400"/>
                <a:gd name="connsiteY77" fmla="*/ 777875 h 2079625"/>
                <a:gd name="connsiteX78" fmla="*/ 1514475 w 4216400"/>
                <a:gd name="connsiteY78" fmla="*/ 781050 h 2079625"/>
                <a:gd name="connsiteX79" fmla="*/ 1492250 w 4216400"/>
                <a:gd name="connsiteY79" fmla="*/ 746125 h 2079625"/>
                <a:gd name="connsiteX80" fmla="*/ 1371600 w 4216400"/>
                <a:gd name="connsiteY80" fmla="*/ 742950 h 2079625"/>
                <a:gd name="connsiteX81" fmla="*/ 1374775 w 4216400"/>
                <a:gd name="connsiteY81" fmla="*/ 708025 h 2079625"/>
                <a:gd name="connsiteX82" fmla="*/ 1339850 w 4216400"/>
                <a:gd name="connsiteY82" fmla="*/ 708025 h 2079625"/>
                <a:gd name="connsiteX83" fmla="*/ 1343025 w 4216400"/>
                <a:gd name="connsiteY83" fmla="*/ 688975 h 2079625"/>
                <a:gd name="connsiteX84" fmla="*/ 1308100 w 4216400"/>
                <a:gd name="connsiteY84" fmla="*/ 695325 h 2079625"/>
                <a:gd name="connsiteX85" fmla="*/ 1304925 w 4216400"/>
                <a:gd name="connsiteY85" fmla="*/ 641350 h 2079625"/>
                <a:gd name="connsiteX86" fmla="*/ 1273175 w 4216400"/>
                <a:gd name="connsiteY86" fmla="*/ 638175 h 2079625"/>
                <a:gd name="connsiteX87" fmla="*/ 1266825 w 4216400"/>
                <a:gd name="connsiteY87" fmla="*/ 600075 h 2079625"/>
                <a:gd name="connsiteX88" fmla="*/ 1231900 w 4216400"/>
                <a:gd name="connsiteY88" fmla="*/ 603250 h 2079625"/>
                <a:gd name="connsiteX89" fmla="*/ 1235075 w 4216400"/>
                <a:gd name="connsiteY89" fmla="*/ 561975 h 2079625"/>
                <a:gd name="connsiteX90" fmla="*/ 1174750 w 4216400"/>
                <a:gd name="connsiteY90" fmla="*/ 561975 h 2079625"/>
                <a:gd name="connsiteX91" fmla="*/ 1177925 w 4216400"/>
                <a:gd name="connsiteY91" fmla="*/ 546100 h 2079625"/>
                <a:gd name="connsiteX92" fmla="*/ 1120775 w 4216400"/>
                <a:gd name="connsiteY92" fmla="*/ 542925 h 2079625"/>
                <a:gd name="connsiteX93" fmla="*/ 1127125 w 4216400"/>
                <a:gd name="connsiteY93" fmla="*/ 527050 h 2079625"/>
                <a:gd name="connsiteX94" fmla="*/ 1063625 w 4216400"/>
                <a:gd name="connsiteY94" fmla="*/ 523875 h 2079625"/>
                <a:gd name="connsiteX95" fmla="*/ 1063625 w 4216400"/>
                <a:gd name="connsiteY95" fmla="*/ 511175 h 2079625"/>
                <a:gd name="connsiteX96" fmla="*/ 1012825 w 4216400"/>
                <a:gd name="connsiteY96" fmla="*/ 511175 h 2079625"/>
                <a:gd name="connsiteX97" fmla="*/ 1019175 w 4216400"/>
                <a:gd name="connsiteY97" fmla="*/ 492125 h 2079625"/>
                <a:gd name="connsiteX98" fmla="*/ 984250 w 4216400"/>
                <a:gd name="connsiteY98" fmla="*/ 495300 h 2079625"/>
                <a:gd name="connsiteX99" fmla="*/ 984250 w 4216400"/>
                <a:gd name="connsiteY99" fmla="*/ 463550 h 2079625"/>
                <a:gd name="connsiteX100" fmla="*/ 930275 w 4216400"/>
                <a:gd name="connsiteY100" fmla="*/ 463550 h 2079625"/>
                <a:gd name="connsiteX101" fmla="*/ 927100 w 4216400"/>
                <a:gd name="connsiteY101" fmla="*/ 415925 h 2079625"/>
                <a:gd name="connsiteX102" fmla="*/ 901700 w 4216400"/>
                <a:gd name="connsiteY102" fmla="*/ 419100 h 2079625"/>
                <a:gd name="connsiteX103" fmla="*/ 901700 w 4216400"/>
                <a:gd name="connsiteY103" fmla="*/ 400050 h 2079625"/>
                <a:gd name="connsiteX104" fmla="*/ 863600 w 4216400"/>
                <a:gd name="connsiteY104" fmla="*/ 400050 h 2079625"/>
                <a:gd name="connsiteX105" fmla="*/ 866775 w 4216400"/>
                <a:gd name="connsiteY105" fmla="*/ 381000 h 2079625"/>
                <a:gd name="connsiteX106" fmla="*/ 866775 w 4216400"/>
                <a:gd name="connsiteY106" fmla="*/ 381000 h 2079625"/>
                <a:gd name="connsiteX107" fmla="*/ 838200 w 4216400"/>
                <a:gd name="connsiteY107" fmla="*/ 349250 h 2079625"/>
                <a:gd name="connsiteX108" fmla="*/ 781050 w 4216400"/>
                <a:gd name="connsiteY108" fmla="*/ 346075 h 2079625"/>
                <a:gd name="connsiteX109" fmla="*/ 768350 w 4216400"/>
                <a:gd name="connsiteY109" fmla="*/ 320675 h 2079625"/>
                <a:gd name="connsiteX110" fmla="*/ 688975 w 4216400"/>
                <a:gd name="connsiteY110" fmla="*/ 320675 h 2079625"/>
                <a:gd name="connsiteX111" fmla="*/ 688975 w 4216400"/>
                <a:gd name="connsiteY111" fmla="*/ 307975 h 2079625"/>
                <a:gd name="connsiteX112" fmla="*/ 654050 w 4216400"/>
                <a:gd name="connsiteY112" fmla="*/ 307975 h 2079625"/>
                <a:gd name="connsiteX113" fmla="*/ 638175 w 4216400"/>
                <a:gd name="connsiteY113" fmla="*/ 282575 h 2079625"/>
                <a:gd name="connsiteX114" fmla="*/ 577850 w 4216400"/>
                <a:gd name="connsiteY114" fmla="*/ 282575 h 2079625"/>
                <a:gd name="connsiteX115" fmla="*/ 577850 w 4216400"/>
                <a:gd name="connsiteY115" fmla="*/ 254000 h 2079625"/>
                <a:gd name="connsiteX116" fmla="*/ 508000 w 4216400"/>
                <a:gd name="connsiteY116" fmla="*/ 254000 h 2079625"/>
                <a:gd name="connsiteX117" fmla="*/ 504825 w 4216400"/>
                <a:gd name="connsiteY117" fmla="*/ 238125 h 2079625"/>
                <a:gd name="connsiteX118" fmla="*/ 431800 w 4216400"/>
                <a:gd name="connsiteY118" fmla="*/ 234950 h 2079625"/>
                <a:gd name="connsiteX119" fmla="*/ 431800 w 4216400"/>
                <a:gd name="connsiteY119" fmla="*/ 196850 h 2079625"/>
                <a:gd name="connsiteX120" fmla="*/ 387350 w 4216400"/>
                <a:gd name="connsiteY120" fmla="*/ 190500 h 2079625"/>
                <a:gd name="connsiteX121" fmla="*/ 381000 w 4216400"/>
                <a:gd name="connsiteY121" fmla="*/ 161925 h 2079625"/>
                <a:gd name="connsiteX122" fmla="*/ 381000 w 4216400"/>
                <a:gd name="connsiteY122" fmla="*/ 161925 h 2079625"/>
                <a:gd name="connsiteX123" fmla="*/ 330200 w 4216400"/>
                <a:gd name="connsiteY123" fmla="*/ 120650 h 2079625"/>
                <a:gd name="connsiteX124" fmla="*/ 292100 w 4216400"/>
                <a:gd name="connsiteY124" fmla="*/ 123825 h 2079625"/>
                <a:gd name="connsiteX125" fmla="*/ 288925 w 4216400"/>
                <a:gd name="connsiteY125" fmla="*/ 107950 h 2079625"/>
                <a:gd name="connsiteX126" fmla="*/ 203200 w 4216400"/>
                <a:gd name="connsiteY126" fmla="*/ 104775 h 2079625"/>
                <a:gd name="connsiteX127" fmla="*/ 180975 w 4216400"/>
                <a:gd name="connsiteY127" fmla="*/ 31750 h 2079625"/>
                <a:gd name="connsiteX128" fmla="*/ 117475 w 4216400"/>
                <a:gd name="connsiteY128" fmla="*/ 31750 h 2079625"/>
                <a:gd name="connsiteX129" fmla="*/ 114300 w 4216400"/>
                <a:gd name="connsiteY129" fmla="*/ 19050 h 2079625"/>
                <a:gd name="connsiteX130" fmla="*/ 60325 w 4216400"/>
                <a:gd name="connsiteY130" fmla="*/ 19050 h 2079625"/>
                <a:gd name="connsiteX131" fmla="*/ 60325 w 4216400"/>
                <a:gd name="connsiteY131" fmla="*/ 3175 h 2079625"/>
                <a:gd name="connsiteX132" fmla="*/ 0 w 4216400"/>
                <a:gd name="connsiteY132" fmla="*/ 0 h 2079625"/>
                <a:gd name="connsiteX0" fmla="*/ 4216400 w 4216400"/>
                <a:gd name="connsiteY0" fmla="*/ 2079625 h 2079625"/>
                <a:gd name="connsiteX1" fmla="*/ 3409950 w 4216400"/>
                <a:gd name="connsiteY1" fmla="*/ 2079625 h 2079625"/>
                <a:gd name="connsiteX2" fmla="*/ 3409950 w 4216400"/>
                <a:gd name="connsiteY2" fmla="*/ 2022475 h 2079625"/>
                <a:gd name="connsiteX3" fmla="*/ 3352800 w 4216400"/>
                <a:gd name="connsiteY3" fmla="*/ 2022475 h 2079625"/>
                <a:gd name="connsiteX4" fmla="*/ 3352800 w 4216400"/>
                <a:gd name="connsiteY4" fmla="*/ 1971675 h 2079625"/>
                <a:gd name="connsiteX5" fmla="*/ 3279775 w 4216400"/>
                <a:gd name="connsiteY5" fmla="*/ 1971675 h 2079625"/>
                <a:gd name="connsiteX6" fmla="*/ 3279775 w 4216400"/>
                <a:gd name="connsiteY6" fmla="*/ 1927225 h 2079625"/>
                <a:gd name="connsiteX7" fmla="*/ 3235325 w 4216400"/>
                <a:gd name="connsiteY7" fmla="*/ 1927225 h 2079625"/>
                <a:gd name="connsiteX8" fmla="*/ 3235325 w 4216400"/>
                <a:gd name="connsiteY8" fmla="*/ 1879600 h 2079625"/>
                <a:gd name="connsiteX9" fmla="*/ 3235325 w 4216400"/>
                <a:gd name="connsiteY9" fmla="*/ 1879600 h 2079625"/>
                <a:gd name="connsiteX10" fmla="*/ 3213100 w 4216400"/>
                <a:gd name="connsiteY10" fmla="*/ 1879600 h 2079625"/>
                <a:gd name="connsiteX11" fmla="*/ 3213100 w 4216400"/>
                <a:gd name="connsiteY11" fmla="*/ 1835150 h 2079625"/>
                <a:gd name="connsiteX12" fmla="*/ 3136900 w 4216400"/>
                <a:gd name="connsiteY12" fmla="*/ 1835150 h 2079625"/>
                <a:gd name="connsiteX13" fmla="*/ 3136900 w 4216400"/>
                <a:gd name="connsiteY13" fmla="*/ 1797050 h 2079625"/>
                <a:gd name="connsiteX14" fmla="*/ 3022600 w 4216400"/>
                <a:gd name="connsiteY14" fmla="*/ 1797050 h 2079625"/>
                <a:gd name="connsiteX15" fmla="*/ 3022600 w 4216400"/>
                <a:gd name="connsiteY15" fmla="*/ 1752600 h 2079625"/>
                <a:gd name="connsiteX16" fmla="*/ 2870200 w 4216400"/>
                <a:gd name="connsiteY16" fmla="*/ 1752600 h 2079625"/>
                <a:gd name="connsiteX17" fmla="*/ 2870200 w 4216400"/>
                <a:gd name="connsiteY17" fmla="*/ 1663700 h 2079625"/>
                <a:gd name="connsiteX18" fmla="*/ 2854325 w 4216400"/>
                <a:gd name="connsiteY18" fmla="*/ 1663700 h 2079625"/>
                <a:gd name="connsiteX19" fmla="*/ 2854325 w 4216400"/>
                <a:gd name="connsiteY19" fmla="*/ 1635125 h 2079625"/>
                <a:gd name="connsiteX20" fmla="*/ 2797175 w 4216400"/>
                <a:gd name="connsiteY20" fmla="*/ 1635125 h 2079625"/>
                <a:gd name="connsiteX21" fmla="*/ 2797175 w 4216400"/>
                <a:gd name="connsiteY21" fmla="*/ 1635125 h 2079625"/>
                <a:gd name="connsiteX22" fmla="*/ 2778125 w 4216400"/>
                <a:gd name="connsiteY22" fmla="*/ 1616075 h 2079625"/>
                <a:gd name="connsiteX23" fmla="*/ 2778125 w 4216400"/>
                <a:gd name="connsiteY23" fmla="*/ 1587500 h 2079625"/>
                <a:gd name="connsiteX24" fmla="*/ 2667000 w 4216400"/>
                <a:gd name="connsiteY24" fmla="*/ 1587500 h 2079625"/>
                <a:gd name="connsiteX25" fmla="*/ 2667000 w 4216400"/>
                <a:gd name="connsiteY25" fmla="*/ 1562100 h 2079625"/>
                <a:gd name="connsiteX26" fmla="*/ 2667000 w 4216400"/>
                <a:gd name="connsiteY26" fmla="*/ 1562100 h 2079625"/>
                <a:gd name="connsiteX27" fmla="*/ 2667000 w 4216400"/>
                <a:gd name="connsiteY27" fmla="*/ 1562100 h 2079625"/>
                <a:gd name="connsiteX28" fmla="*/ 2628900 w 4216400"/>
                <a:gd name="connsiteY28" fmla="*/ 1562100 h 2079625"/>
                <a:gd name="connsiteX29" fmla="*/ 2628900 w 4216400"/>
                <a:gd name="connsiteY29" fmla="*/ 1530350 h 2079625"/>
                <a:gd name="connsiteX30" fmla="*/ 2628900 w 4216400"/>
                <a:gd name="connsiteY30" fmla="*/ 1530350 h 2079625"/>
                <a:gd name="connsiteX31" fmla="*/ 2613025 w 4216400"/>
                <a:gd name="connsiteY31" fmla="*/ 1514475 h 2079625"/>
                <a:gd name="connsiteX32" fmla="*/ 2559050 w 4216400"/>
                <a:gd name="connsiteY32" fmla="*/ 1514475 h 2079625"/>
                <a:gd name="connsiteX33" fmla="*/ 2559050 w 4216400"/>
                <a:gd name="connsiteY33" fmla="*/ 1492250 h 2079625"/>
                <a:gd name="connsiteX34" fmla="*/ 2508250 w 4216400"/>
                <a:gd name="connsiteY34" fmla="*/ 1492250 h 2079625"/>
                <a:gd name="connsiteX35" fmla="*/ 2508250 w 4216400"/>
                <a:gd name="connsiteY35" fmla="*/ 1492250 h 2079625"/>
                <a:gd name="connsiteX36" fmla="*/ 2489200 w 4216400"/>
                <a:gd name="connsiteY36" fmla="*/ 1473200 h 2079625"/>
                <a:gd name="connsiteX37" fmla="*/ 2489200 w 4216400"/>
                <a:gd name="connsiteY37" fmla="*/ 1473200 h 2079625"/>
                <a:gd name="connsiteX38" fmla="*/ 2441575 w 4216400"/>
                <a:gd name="connsiteY38" fmla="*/ 1473200 h 2079625"/>
                <a:gd name="connsiteX39" fmla="*/ 2441575 w 4216400"/>
                <a:gd name="connsiteY39" fmla="*/ 1409700 h 2079625"/>
                <a:gd name="connsiteX40" fmla="*/ 2374900 w 4216400"/>
                <a:gd name="connsiteY40" fmla="*/ 1409700 h 2079625"/>
                <a:gd name="connsiteX41" fmla="*/ 2374900 w 4216400"/>
                <a:gd name="connsiteY41" fmla="*/ 1393825 h 2079625"/>
                <a:gd name="connsiteX42" fmla="*/ 2336800 w 4216400"/>
                <a:gd name="connsiteY42" fmla="*/ 1393825 h 2079625"/>
                <a:gd name="connsiteX43" fmla="*/ 2336800 w 4216400"/>
                <a:gd name="connsiteY43" fmla="*/ 1355725 h 2079625"/>
                <a:gd name="connsiteX44" fmla="*/ 2289175 w 4216400"/>
                <a:gd name="connsiteY44" fmla="*/ 1355725 h 2079625"/>
                <a:gd name="connsiteX45" fmla="*/ 2289175 w 4216400"/>
                <a:gd name="connsiteY45" fmla="*/ 1355725 h 2079625"/>
                <a:gd name="connsiteX46" fmla="*/ 2266950 w 4216400"/>
                <a:gd name="connsiteY46" fmla="*/ 1333500 h 2079625"/>
                <a:gd name="connsiteX47" fmla="*/ 2203450 w 4216400"/>
                <a:gd name="connsiteY47" fmla="*/ 1228725 h 2079625"/>
                <a:gd name="connsiteX48" fmla="*/ 2174875 w 4216400"/>
                <a:gd name="connsiteY48" fmla="*/ 1228725 h 2079625"/>
                <a:gd name="connsiteX49" fmla="*/ 2184400 w 4216400"/>
                <a:gd name="connsiteY49" fmla="*/ 1196975 h 2079625"/>
                <a:gd name="connsiteX50" fmla="*/ 2152650 w 4216400"/>
                <a:gd name="connsiteY50" fmla="*/ 1200150 h 2079625"/>
                <a:gd name="connsiteX51" fmla="*/ 2155825 w 4216400"/>
                <a:gd name="connsiteY51" fmla="*/ 1155700 h 2079625"/>
                <a:gd name="connsiteX52" fmla="*/ 2101850 w 4216400"/>
                <a:gd name="connsiteY52" fmla="*/ 1158875 h 2079625"/>
                <a:gd name="connsiteX53" fmla="*/ 2111375 w 4216400"/>
                <a:gd name="connsiteY53" fmla="*/ 1130300 h 2079625"/>
                <a:gd name="connsiteX54" fmla="*/ 2035175 w 4216400"/>
                <a:gd name="connsiteY54" fmla="*/ 1130300 h 2079625"/>
                <a:gd name="connsiteX55" fmla="*/ 2022475 w 4216400"/>
                <a:gd name="connsiteY55" fmla="*/ 1092200 h 2079625"/>
                <a:gd name="connsiteX56" fmla="*/ 1978025 w 4216400"/>
                <a:gd name="connsiteY56" fmla="*/ 1095375 h 2079625"/>
                <a:gd name="connsiteX57" fmla="*/ 1981200 w 4216400"/>
                <a:gd name="connsiteY57" fmla="*/ 1063625 h 2079625"/>
                <a:gd name="connsiteX58" fmla="*/ 1939925 w 4216400"/>
                <a:gd name="connsiteY58" fmla="*/ 1057275 h 2079625"/>
                <a:gd name="connsiteX59" fmla="*/ 1943100 w 4216400"/>
                <a:gd name="connsiteY59" fmla="*/ 1044575 h 2079625"/>
                <a:gd name="connsiteX60" fmla="*/ 1895475 w 4216400"/>
                <a:gd name="connsiteY60" fmla="*/ 1044575 h 2079625"/>
                <a:gd name="connsiteX61" fmla="*/ 1889125 w 4216400"/>
                <a:gd name="connsiteY61" fmla="*/ 1025525 h 2079625"/>
                <a:gd name="connsiteX62" fmla="*/ 1790700 w 4216400"/>
                <a:gd name="connsiteY62" fmla="*/ 1025525 h 2079625"/>
                <a:gd name="connsiteX63" fmla="*/ 1793875 w 4216400"/>
                <a:gd name="connsiteY63" fmla="*/ 996950 h 2079625"/>
                <a:gd name="connsiteX64" fmla="*/ 1755775 w 4216400"/>
                <a:gd name="connsiteY64" fmla="*/ 996950 h 2079625"/>
                <a:gd name="connsiteX65" fmla="*/ 1758950 w 4216400"/>
                <a:gd name="connsiteY65" fmla="*/ 965200 h 2079625"/>
                <a:gd name="connsiteX66" fmla="*/ 1736725 w 4216400"/>
                <a:gd name="connsiteY66" fmla="*/ 965200 h 2079625"/>
                <a:gd name="connsiteX67" fmla="*/ 1733550 w 4216400"/>
                <a:gd name="connsiteY67" fmla="*/ 920750 h 2079625"/>
                <a:gd name="connsiteX68" fmla="*/ 1701800 w 4216400"/>
                <a:gd name="connsiteY68" fmla="*/ 920750 h 2079625"/>
                <a:gd name="connsiteX69" fmla="*/ 1701800 w 4216400"/>
                <a:gd name="connsiteY69" fmla="*/ 860425 h 2079625"/>
                <a:gd name="connsiteX70" fmla="*/ 1663700 w 4216400"/>
                <a:gd name="connsiteY70" fmla="*/ 860425 h 2079625"/>
                <a:gd name="connsiteX71" fmla="*/ 1666875 w 4216400"/>
                <a:gd name="connsiteY71" fmla="*/ 831850 h 2079625"/>
                <a:gd name="connsiteX72" fmla="*/ 1631950 w 4216400"/>
                <a:gd name="connsiteY72" fmla="*/ 831850 h 2079625"/>
                <a:gd name="connsiteX73" fmla="*/ 1631950 w 4216400"/>
                <a:gd name="connsiteY73" fmla="*/ 831850 h 2079625"/>
                <a:gd name="connsiteX74" fmla="*/ 1597025 w 4216400"/>
                <a:gd name="connsiteY74" fmla="*/ 806450 h 2079625"/>
                <a:gd name="connsiteX75" fmla="*/ 1619250 w 4216400"/>
                <a:gd name="connsiteY75" fmla="*/ 803275 h 2079625"/>
                <a:gd name="connsiteX76" fmla="*/ 1562100 w 4216400"/>
                <a:gd name="connsiteY76" fmla="*/ 796925 h 2079625"/>
                <a:gd name="connsiteX77" fmla="*/ 1558925 w 4216400"/>
                <a:gd name="connsiteY77" fmla="*/ 777875 h 2079625"/>
                <a:gd name="connsiteX78" fmla="*/ 1514475 w 4216400"/>
                <a:gd name="connsiteY78" fmla="*/ 781050 h 2079625"/>
                <a:gd name="connsiteX79" fmla="*/ 1492250 w 4216400"/>
                <a:gd name="connsiteY79" fmla="*/ 746125 h 2079625"/>
                <a:gd name="connsiteX80" fmla="*/ 1371600 w 4216400"/>
                <a:gd name="connsiteY80" fmla="*/ 742950 h 2079625"/>
                <a:gd name="connsiteX81" fmla="*/ 1374775 w 4216400"/>
                <a:gd name="connsiteY81" fmla="*/ 708025 h 2079625"/>
                <a:gd name="connsiteX82" fmla="*/ 1339850 w 4216400"/>
                <a:gd name="connsiteY82" fmla="*/ 708025 h 2079625"/>
                <a:gd name="connsiteX83" fmla="*/ 1343025 w 4216400"/>
                <a:gd name="connsiteY83" fmla="*/ 688975 h 2079625"/>
                <a:gd name="connsiteX84" fmla="*/ 1308100 w 4216400"/>
                <a:gd name="connsiteY84" fmla="*/ 695325 h 2079625"/>
                <a:gd name="connsiteX85" fmla="*/ 1304925 w 4216400"/>
                <a:gd name="connsiteY85" fmla="*/ 641350 h 2079625"/>
                <a:gd name="connsiteX86" fmla="*/ 1273175 w 4216400"/>
                <a:gd name="connsiteY86" fmla="*/ 638175 h 2079625"/>
                <a:gd name="connsiteX87" fmla="*/ 1266825 w 4216400"/>
                <a:gd name="connsiteY87" fmla="*/ 600075 h 2079625"/>
                <a:gd name="connsiteX88" fmla="*/ 1231900 w 4216400"/>
                <a:gd name="connsiteY88" fmla="*/ 603250 h 2079625"/>
                <a:gd name="connsiteX89" fmla="*/ 1235075 w 4216400"/>
                <a:gd name="connsiteY89" fmla="*/ 561975 h 2079625"/>
                <a:gd name="connsiteX90" fmla="*/ 1174750 w 4216400"/>
                <a:gd name="connsiteY90" fmla="*/ 561975 h 2079625"/>
                <a:gd name="connsiteX91" fmla="*/ 1177925 w 4216400"/>
                <a:gd name="connsiteY91" fmla="*/ 546100 h 2079625"/>
                <a:gd name="connsiteX92" fmla="*/ 1120775 w 4216400"/>
                <a:gd name="connsiteY92" fmla="*/ 542925 h 2079625"/>
                <a:gd name="connsiteX93" fmla="*/ 1127125 w 4216400"/>
                <a:gd name="connsiteY93" fmla="*/ 527050 h 2079625"/>
                <a:gd name="connsiteX94" fmla="*/ 1063625 w 4216400"/>
                <a:gd name="connsiteY94" fmla="*/ 523875 h 2079625"/>
                <a:gd name="connsiteX95" fmla="*/ 1063625 w 4216400"/>
                <a:gd name="connsiteY95" fmla="*/ 511175 h 2079625"/>
                <a:gd name="connsiteX96" fmla="*/ 1012825 w 4216400"/>
                <a:gd name="connsiteY96" fmla="*/ 511175 h 2079625"/>
                <a:gd name="connsiteX97" fmla="*/ 1019175 w 4216400"/>
                <a:gd name="connsiteY97" fmla="*/ 492125 h 2079625"/>
                <a:gd name="connsiteX98" fmla="*/ 984250 w 4216400"/>
                <a:gd name="connsiteY98" fmla="*/ 495300 h 2079625"/>
                <a:gd name="connsiteX99" fmla="*/ 984250 w 4216400"/>
                <a:gd name="connsiteY99" fmla="*/ 463550 h 2079625"/>
                <a:gd name="connsiteX100" fmla="*/ 930275 w 4216400"/>
                <a:gd name="connsiteY100" fmla="*/ 463550 h 2079625"/>
                <a:gd name="connsiteX101" fmla="*/ 927100 w 4216400"/>
                <a:gd name="connsiteY101" fmla="*/ 415925 h 2079625"/>
                <a:gd name="connsiteX102" fmla="*/ 901700 w 4216400"/>
                <a:gd name="connsiteY102" fmla="*/ 419100 h 2079625"/>
                <a:gd name="connsiteX103" fmla="*/ 901700 w 4216400"/>
                <a:gd name="connsiteY103" fmla="*/ 400050 h 2079625"/>
                <a:gd name="connsiteX104" fmla="*/ 863600 w 4216400"/>
                <a:gd name="connsiteY104" fmla="*/ 400050 h 2079625"/>
                <a:gd name="connsiteX105" fmla="*/ 866775 w 4216400"/>
                <a:gd name="connsiteY105" fmla="*/ 381000 h 2079625"/>
                <a:gd name="connsiteX106" fmla="*/ 866775 w 4216400"/>
                <a:gd name="connsiteY106" fmla="*/ 381000 h 2079625"/>
                <a:gd name="connsiteX107" fmla="*/ 838200 w 4216400"/>
                <a:gd name="connsiteY107" fmla="*/ 349250 h 2079625"/>
                <a:gd name="connsiteX108" fmla="*/ 781050 w 4216400"/>
                <a:gd name="connsiteY108" fmla="*/ 346075 h 2079625"/>
                <a:gd name="connsiteX109" fmla="*/ 768350 w 4216400"/>
                <a:gd name="connsiteY109" fmla="*/ 320675 h 2079625"/>
                <a:gd name="connsiteX110" fmla="*/ 688975 w 4216400"/>
                <a:gd name="connsiteY110" fmla="*/ 320675 h 2079625"/>
                <a:gd name="connsiteX111" fmla="*/ 688975 w 4216400"/>
                <a:gd name="connsiteY111" fmla="*/ 307975 h 2079625"/>
                <a:gd name="connsiteX112" fmla="*/ 654050 w 4216400"/>
                <a:gd name="connsiteY112" fmla="*/ 307975 h 2079625"/>
                <a:gd name="connsiteX113" fmla="*/ 638175 w 4216400"/>
                <a:gd name="connsiteY113" fmla="*/ 282575 h 2079625"/>
                <a:gd name="connsiteX114" fmla="*/ 577850 w 4216400"/>
                <a:gd name="connsiteY114" fmla="*/ 282575 h 2079625"/>
                <a:gd name="connsiteX115" fmla="*/ 577850 w 4216400"/>
                <a:gd name="connsiteY115" fmla="*/ 254000 h 2079625"/>
                <a:gd name="connsiteX116" fmla="*/ 508000 w 4216400"/>
                <a:gd name="connsiteY116" fmla="*/ 254000 h 2079625"/>
                <a:gd name="connsiteX117" fmla="*/ 504825 w 4216400"/>
                <a:gd name="connsiteY117" fmla="*/ 238125 h 2079625"/>
                <a:gd name="connsiteX118" fmla="*/ 431800 w 4216400"/>
                <a:gd name="connsiteY118" fmla="*/ 234950 h 2079625"/>
                <a:gd name="connsiteX119" fmla="*/ 431800 w 4216400"/>
                <a:gd name="connsiteY119" fmla="*/ 196850 h 2079625"/>
                <a:gd name="connsiteX120" fmla="*/ 387350 w 4216400"/>
                <a:gd name="connsiteY120" fmla="*/ 190500 h 2079625"/>
                <a:gd name="connsiteX121" fmla="*/ 381000 w 4216400"/>
                <a:gd name="connsiteY121" fmla="*/ 161925 h 2079625"/>
                <a:gd name="connsiteX122" fmla="*/ 381000 w 4216400"/>
                <a:gd name="connsiteY122" fmla="*/ 161925 h 2079625"/>
                <a:gd name="connsiteX123" fmla="*/ 330200 w 4216400"/>
                <a:gd name="connsiteY123" fmla="*/ 120650 h 2079625"/>
                <a:gd name="connsiteX124" fmla="*/ 292100 w 4216400"/>
                <a:gd name="connsiteY124" fmla="*/ 123825 h 2079625"/>
                <a:gd name="connsiteX125" fmla="*/ 288925 w 4216400"/>
                <a:gd name="connsiteY125" fmla="*/ 107950 h 2079625"/>
                <a:gd name="connsiteX126" fmla="*/ 203200 w 4216400"/>
                <a:gd name="connsiteY126" fmla="*/ 104775 h 2079625"/>
                <a:gd name="connsiteX127" fmla="*/ 180975 w 4216400"/>
                <a:gd name="connsiteY127" fmla="*/ 31750 h 2079625"/>
                <a:gd name="connsiteX128" fmla="*/ 117475 w 4216400"/>
                <a:gd name="connsiteY128" fmla="*/ 31750 h 2079625"/>
                <a:gd name="connsiteX129" fmla="*/ 114300 w 4216400"/>
                <a:gd name="connsiteY129" fmla="*/ 19050 h 2079625"/>
                <a:gd name="connsiteX130" fmla="*/ 60325 w 4216400"/>
                <a:gd name="connsiteY130" fmla="*/ 19050 h 2079625"/>
                <a:gd name="connsiteX131" fmla="*/ 60325 w 4216400"/>
                <a:gd name="connsiteY131" fmla="*/ 3175 h 2079625"/>
                <a:gd name="connsiteX132" fmla="*/ 0 w 4216400"/>
                <a:gd name="connsiteY132" fmla="*/ 0 h 2079625"/>
                <a:gd name="connsiteX0" fmla="*/ 4216400 w 4216400"/>
                <a:gd name="connsiteY0" fmla="*/ 2079625 h 2079625"/>
                <a:gd name="connsiteX1" fmla="*/ 3409950 w 4216400"/>
                <a:gd name="connsiteY1" fmla="*/ 2079625 h 2079625"/>
                <a:gd name="connsiteX2" fmla="*/ 3409950 w 4216400"/>
                <a:gd name="connsiteY2" fmla="*/ 2022475 h 2079625"/>
                <a:gd name="connsiteX3" fmla="*/ 3352800 w 4216400"/>
                <a:gd name="connsiteY3" fmla="*/ 2022475 h 2079625"/>
                <a:gd name="connsiteX4" fmla="*/ 3352800 w 4216400"/>
                <a:gd name="connsiteY4" fmla="*/ 1971675 h 2079625"/>
                <a:gd name="connsiteX5" fmla="*/ 3279775 w 4216400"/>
                <a:gd name="connsiteY5" fmla="*/ 1971675 h 2079625"/>
                <a:gd name="connsiteX6" fmla="*/ 3279775 w 4216400"/>
                <a:gd name="connsiteY6" fmla="*/ 1927225 h 2079625"/>
                <a:gd name="connsiteX7" fmla="*/ 3235325 w 4216400"/>
                <a:gd name="connsiteY7" fmla="*/ 1927225 h 2079625"/>
                <a:gd name="connsiteX8" fmla="*/ 3235325 w 4216400"/>
                <a:gd name="connsiteY8" fmla="*/ 1879600 h 2079625"/>
                <a:gd name="connsiteX9" fmla="*/ 3235325 w 4216400"/>
                <a:gd name="connsiteY9" fmla="*/ 1879600 h 2079625"/>
                <a:gd name="connsiteX10" fmla="*/ 3213100 w 4216400"/>
                <a:gd name="connsiteY10" fmla="*/ 1879600 h 2079625"/>
                <a:gd name="connsiteX11" fmla="*/ 3213100 w 4216400"/>
                <a:gd name="connsiteY11" fmla="*/ 1835150 h 2079625"/>
                <a:gd name="connsiteX12" fmla="*/ 3136900 w 4216400"/>
                <a:gd name="connsiteY12" fmla="*/ 1835150 h 2079625"/>
                <a:gd name="connsiteX13" fmla="*/ 3136900 w 4216400"/>
                <a:gd name="connsiteY13" fmla="*/ 1797050 h 2079625"/>
                <a:gd name="connsiteX14" fmla="*/ 3022600 w 4216400"/>
                <a:gd name="connsiteY14" fmla="*/ 1797050 h 2079625"/>
                <a:gd name="connsiteX15" fmla="*/ 3022600 w 4216400"/>
                <a:gd name="connsiteY15" fmla="*/ 1752600 h 2079625"/>
                <a:gd name="connsiteX16" fmla="*/ 2870200 w 4216400"/>
                <a:gd name="connsiteY16" fmla="*/ 1752600 h 2079625"/>
                <a:gd name="connsiteX17" fmla="*/ 2870200 w 4216400"/>
                <a:gd name="connsiteY17" fmla="*/ 1663700 h 2079625"/>
                <a:gd name="connsiteX18" fmla="*/ 2854325 w 4216400"/>
                <a:gd name="connsiteY18" fmla="*/ 1663700 h 2079625"/>
                <a:gd name="connsiteX19" fmla="*/ 2854325 w 4216400"/>
                <a:gd name="connsiteY19" fmla="*/ 1635125 h 2079625"/>
                <a:gd name="connsiteX20" fmla="*/ 2797175 w 4216400"/>
                <a:gd name="connsiteY20" fmla="*/ 1635125 h 2079625"/>
                <a:gd name="connsiteX21" fmla="*/ 2797175 w 4216400"/>
                <a:gd name="connsiteY21" fmla="*/ 1635125 h 2079625"/>
                <a:gd name="connsiteX22" fmla="*/ 2778125 w 4216400"/>
                <a:gd name="connsiteY22" fmla="*/ 1616075 h 2079625"/>
                <a:gd name="connsiteX23" fmla="*/ 2778125 w 4216400"/>
                <a:gd name="connsiteY23" fmla="*/ 1587500 h 2079625"/>
                <a:gd name="connsiteX24" fmla="*/ 2667000 w 4216400"/>
                <a:gd name="connsiteY24" fmla="*/ 1587500 h 2079625"/>
                <a:gd name="connsiteX25" fmla="*/ 2667000 w 4216400"/>
                <a:gd name="connsiteY25" fmla="*/ 1562100 h 2079625"/>
                <a:gd name="connsiteX26" fmla="*/ 2667000 w 4216400"/>
                <a:gd name="connsiteY26" fmla="*/ 1562100 h 2079625"/>
                <a:gd name="connsiteX27" fmla="*/ 2667000 w 4216400"/>
                <a:gd name="connsiteY27" fmla="*/ 1562100 h 2079625"/>
                <a:gd name="connsiteX28" fmla="*/ 2628900 w 4216400"/>
                <a:gd name="connsiteY28" fmla="*/ 1562100 h 2079625"/>
                <a:gd name="connsiteX29" fmla="*/ 2628900 w 4216400"/>
                <a:gd name="connsiteY29" fmla="*/ 1530350 h 2079625"/>
                <a:gd name="connsiteX30" fmla="*/ 2628900 w 4216400"/>
                <a:gd name="connsiteY30" fmla="*/ 1530350 h 2079625"/>
                <a:gd name="connsiteX31" fmla="*/ 2613025 w 4216400"/>
                <a:gd name="connsiteY31" fmla="*/ 1514475 h 2079625"/>
                <a:gd name="connsiteX32" fmla="*/ 2559050 w 4216400"/>
                <a:gd name="connsiteY32" fmla="*/ 1514475 h 2079625"/>
                <a:gd name="connsiteX33" fmla="*/ 2559050 w 4216400"/>
                <a:gd name="connsiteY33" fmla="*/ 1492250 h 2079625"/>
                <a:gd name="connsiteX34" fmla="*/ 2508250 w 4216400"/>
                <a:gd name="connsiteY34" fmla="*/ 1492250 h 2079625"/>
                <a:gd name="connsiteX35" fmla="*/ 2508250 w 4216400"/>
                <a:gd name="connsiteY35" fmla="*/ 1492250 h 2079625"/>
                <a:gd name="connsiteX36" fmla="*/ 2489200 w 4216400"/>
                <a:gd name="connsiteY36" fmla="*/ 1473200 h 2079625"/>
                <a:gd name="connsiteX37" fmla="*/ 2489200 w 4216400"/>
                <a:gd name="connsiteY37" fmla="*/ 1473200 h 2079625"/>
                <a:gd name="connsiteX38" fmla="*/ 2441575 w 4216400"/>
                <a:gd name="connsiteY38" fmla="*/ 1473200 h 2079625"/>
                <a:gd name="connsiteX39" fmla="*/ 2441575 w 4216400"/>
                <a:gd name="connsiteY39" fmla="*/ 1409700 h 2079625"/>
                <a:gd name="connsiteX40" fmla="*/ 2374900 w 4216400"/>
                <a:gd name="connsiteY40" fmla="*/ 1409700 h 2079625"/>
                <a:gd name="connsiteX41" fmla="*/ 2374900 w 4216400"/>
                <a:gd name="connsiteY41" fmla="*/ 1393825 h 2079625"/>
                <a:gd name="connsiteX42" fmla="*/ 2336800 w 4216400"/>
                <a:gd name="connsiteY42" fmla="*/ 1393825 h 2079625"/>
                <a:gd name="connsiteX43" fmla="*/ 2336800 w 4216400"/>
                <a:gd name="connsiteY43" fmla="*/ 1355725 h 2079625"/>
                <a:gd name="connsiteX44" fmla="*/ 2289175 w 4216400"/>
                <a:gd name="connsiteY44" fmla="*/ 1355725 h 2079625"/>
                <a:gd name="connsiteX45" fmla="*/ 2289175 w 4216400"/>
                <a:gd name="connsiteY45" fmla="*/ 1355725 h 2079625"/>
                <a:gd name="connsiteX46" fmla="*/ 2266950 w 4216400"/>
                <a:gd name="connsiteY46" fmla="*/ 1333500 h 2079625"/>
                <a:gd name="connsiteX47" fmla="*/ 2203450 w 4216400"/>
                <a:gd name="connsiteY47" fmla="*/ 1228725 h 2079625"/>
                <a:gd name="connsiteX48" fmla="*/ 2174875 w 4216400"/>
                <a:gd name="connsiteY48" fmla="*/ 1228725 h 2079625"/>
                <a:gd name="connsiteX49" fmla="*/ 2184400 w 4216400"/>
                <a:gd name="connsiteY49" fmla="*/ 1196975 h 2079625"/>
                <a:gd name="connsiteX50" fmla="*/ 2152650 w 4216400"/>
                <a:gd name="connsiteY50" fmla="*/ 1200150 h 2079625"/>
                <a:gd name="connsiteX51" fmla="*/ 2155825 w 4216400"/>
                <a:gd name="connsiteY51" fmla="*/ 1155700 h 2079625"/>
                <a:gd name="connsiteX52" fmla="*/ 2101850 w 4216400"/>
                <a:gd name="connsiteY52" fmla="*/ 1158875 h 2079625"/>
                <a:gd name="connsiteX53" fmla="*/ 2111375 w 4216400"/>
                <a:gd name="connsiteY53" fmla="*/ 1130300 h 2079625"/>
                <a:gd name="connsiteX54" fmla="*/ 2035175 w 4216400"/>
                <a:gd name="connsiteY54" fmla="*/ 1130300 h 2079625"/>
                <a:gd name="connsiteX55" fmla="*/ 2022475 w 4216400"/>
                <a:gd name="connsiteY55" fmla="*/ 1092200 h 2079625"/>
                <a:gd name="connsiteX56" fmla="*/ 1978025 w 4216400"/>
                <a:gd name="connsiteY56" fmla="*/ 1095375 h 2079625"/>
                <a:gd name="connsiteX57" fmla="*/ 1981200 w 4216400"/>
                <a:gd name="connsiteY57" fmla="*/ 1063625 h 2079625"/>
                <a:gd name="connsiteX58" fmla="*/ 1939925 w 4216400"/>
                <a:gd name="connsiteY58" fmla="*/ 1057275 h 2079625"/>
                <a:gd name="connsiteX59" fmla="*/ 1943100 w 4216400"/>
                <a:gd name="connsiteY59" fmla="*/ 1044575 h 2079625"/>
                <a:gd name="connsiteX60" fmla="*/ 1895475 w 4216400"/>
                <a:gd name="connsiteY60" fmla="*/ 1044575 h 2079625"/>
                <a:gd name="connsiteX61" fmla="*/ 1889125 w 4216400"/>
                <a:gd name="connsiteY61" fmla="*/ 1025525 h 2079625"/>
                <a:gd name="connsiteX62" fmla="*/ 1790700 w 4216400"/>
                <a:gd name="connsiteY62" fmla="*/ 1025525 h 2079625"/>
                <a:gd name="connsiteX63" fmla="*/ 1793875 w 4216400"/>
                <a:gd name="connsiteY63" fmla="*/ 996950 h 2079625"/>
                <a:gd name="connsiteX64" fmla="*/ 1755775 w 4216400"/>
                <a:gd name="connsiteY64" fmla="*/ 996950 h 2079625"/>
                <a:gd name="connsiteX65" fmla="*/ 1758950 w 4216400"/>
                <a:gd name="connsiteY65" fmla="*/ 965200 h 2079625"/>
                <a:gd name="connsiteX66" fmla="*/ 1736725 w 4216400"/>
                <a:gd name="connsiteY66" fmla="*/ 965200 h 2079625"/>
                <a:gd name="connsiteX67" fmla="*/ 1733550 w 4216400"/>
                <a:gd name="connsiteY67" fmla="*/ 920750 h 2079625"/>
                <a:gd name="connsiteX68" fmla="*/ 1701800 w 4216400"/>
                <a:gd name="connsiteY68" fmla="*/ 920750 h 2079625"/>
                <a:gd name="connsiteX69" fmla="*/ 1701800 w 4216400"/>
                <a:gd name="connsiteY69" fmla="*/ 860425 h 2079625"/>
                <a:gd name="connsiteX70" fmla="*/ 1663700 w 4216400"/>
                <a:gd name="connsiteY70" fmla="*/ 860425 h 2079625"/>
                <a:gd name="connsiteX71" fmla="*/ 1666875 w 4216400"/>
                <a:gd name="connsiteY71" fmla="*/ 831850 h 2079625"/>
                <a:gd name="connsiteX72" fmla="*/ 1631950 w 4216400"/>
                <a:gd name="connsiteY72" fmla="*/ 831850 h 2079625"/>
                <a:gd name="connsiteX73" fmla="*/ 1631950 w 4216400"/>
                <a:gd name="connsiteY73" fmla="*/ 831850 h 2079625"/>
                <a:gd name="connsiteX74" fmla="*/ 1597025 w 4216400"/>
                <a:gd name="connsiteY74" fmla="*/ 806450 h 2079625"/>
                <a:gd name="connsiteX75" fmla="*/ 1606550 w 4216400"/>
                <a:gd name="connsiteY75" fmla="*/ 752475 h 2079625"/>
                <a:gd name="connsiteX76" fmla="*/ 1562100 w 4216400"/>
                <a:gd name="connsiteY76" fmla="*/ 796925 h 2079625"/>
                <a:gd name="connsiteX77" fmla="*/ 1558925 w 4216400"/>
                <a:gd name="connsiteY77" fmla="*/ 777875 h 2079625"/>
                <a:gd name="connsiteX78" fmla="*/ 1514475 w 4216400"/>
                <a:gd name="connsiteY78" fmla="*/ 781050 h 2079625"/>
                <a:gd name="connsiteX79" fmla="*/ 1492250 w 4216400"/>
                <a:gd name="connsiteY79" fmla="*/ 746125 h 2079625"/>
                <a:gd name="connsiteX80" fmla="*/ 1371600 w 4216400"/>
                <a:gd name="connsiteY80" fmla="*/ 742950 h 2079625"/>
                <a:gd name="connsiteX81" fmla="*/ 1374775 w 4216400"/>
                <a:gd name="connsiteY81" fmla="*/ 708025 h 2079625"/>
                <a:gd name="connsiteX82" fmla="*/ 1339850 w 4216400"/>
                <a:gd name="connsiteY82" fmla="*/ 708025 h 2079625"/>
                <a:gd name="connsiteX83" fmla="*/ 1343025 w 4216400"/>
                <a:gd name="connsiteY83" fmla="*/ 688975 h 2079625"/>
                <a:gd name="connsiteX84" fmla="*/ 1308100 w 4216400"/>
                <a:gd name="connsiteY84" fmla="*/ 695325 h 2079625"/>
                <a:gd name="connsiteX85" fmla="*/ 1304925 w 4216400"/>
                <a:gd name="connsiteY85" fmla="*/ 641350 h 2079625"/>
                <a:gd name="connsiteX86" fmla="*/ 1273175 w 4216400"/>
                <a:gd name="connsiteY86" fmla="*/ 638175 h 2079625"/>
                <a:gd name="connsiteX87" fmla="*/ 1266825 w 4216400"/>
                <a:gd name="connsiteY87" fmla="*/ 600075 h 2079625"/>
                <a:gd name="connsiteX88" fmla="*/ 1231900 w 4216400"/>
                <a:gd name="connsiteY88" fmla="*/ 603250 h 2079625"/>
                <a:gd name="connsiteX89" fmla="*/ 1235075 w 4216400"/>
                <a:gd name="connsiteY89" fmla="*/ 561975 h 2079625"/>
                <a:gd name="connsiteX90" fmla="*/ 1174750 w 4216400"/>
                <a:gd name="connsiteY90" fmla="*/ 561975 h 2079625"/>
                <a:gd name="connsiteX91" fmla="*/ 1177925 w 4216400"/>
                <a:gd name="connsiteY91" fmla="*/ 546100 h 2079625"/>
                <a:gd name="connsiteX92" fmla="*/ 1120775 w 4216400"/>
                <a:gd name="connsiteY92" fmla="*/ 542925 h 2079625"/>
                <a:gd name="connsiteX93" fmla="*/ 1127125 w 4216400"/>
                <a:gd name="connsiteY93" fmla="*/ 527050 h 2079625"/>
                <a:gd name="connsiteX94" fmla="*/ 1063625 w 4216400"/>
                <a:gd name="connsiteY94" fmla="*/ 523875 h 2079625"/>
                <a:gd name="connsiteX95" fmla="*/ 1063625 w 4216400"/>
                <a:gd name="connsiteY95" fmla="*/ 511175 h 2079625"/>
                <a:gd name="connsiteX96" fmla="*/ 1012825 w 4216400"/>
                <a:gd name="connsiteY96" fmla="*/ 511175 h 2079625"/>
                <a:gd name="connsiteX97" fmla="*/ 1019175 w 4216400"/>
                <a:gd name="connsiteY97" fmla="*/ 492125 h 2079625"/>
                <a:gd name="connsiteX98" fmla="*/ 984250 w 4216400"/>
                <a:gd name="connsiteY98" fmla="*/ 495300 h 2079625"/>
                <a:gd name="connsiteX99" fmla="*/ 984250 w 4216400"/>
                <a:gd name="connsiteY99" fmla="*/ 463550 h 2079625"/>
                <a:gd name="connsiteX100" fmla="*/ 930275 w 4216400"/>
                <a:gd name="connsiteY100" fmla="*/ 463550 h 2079625"/>
                <a:gd name="connsiteX101" fmla="*/ 927100 w 4216400"/>
                <a:gd name="connsiteY101" fmla="*/ 415925 h 2079625"/>
                <a:gd name="connsiteX102" fmla="*/ 901700 w 4216400"/>
                <a:gd name="connsiteY102" fmla="*/ 419100 h 2079625"/>
                <a:gd name="connsiteX103" fmla="*/ 901700 w 4216400"/>
                <a:gd name="connsiteY103" fmla="*/ 400050 h 2079625"/>
                <a:gd name="connsiteX104" fmla="*/ 863600 w 4216400"/>
                <a:gd name="connsiteY104" fmla="*/ 400050 h 2079625"/>
                <a:gd name="connsiteX105" fmla="*/ 866775 w 4216400"/>
                <a:gd name="connsiteY105" fmla="*/ 381000 h 2079625"/>
                <a:gd name="connsiteX106" fmla="*/ 866775 w 4216400"/>
                <a:gd name="connsiteY106" fmla="*/ 381000 h 2079625"/>
                <a:gd name="connsiteX107" fmla="*/ 838200 w 4216400"/>
                <a:gd name="connsiteY107" fmla="*/ 349250 h 2079625"/>
                <a:gd name="connsiteX108" fmla="*/ 781050 w 4216400"/>
                <a:gd name="connsiteY108" fmla="*/ 346075 h 2079625"/>
                <a:gd name="connsiteX109" fmla="*/ 768350 w 4216400"/>
                <a:gd name="connsiteY109" fmla="*/ 320675 h 2079625"/>
                <a:gd name="connsiteX110" fmla="*/ 688975 w 4216400"/>
                <a:gd name="connsiteY110" fmla="*/ 320675 h 2079625"/>
                <a:gd name="connsiteX111" fmla="*/ 688975 w 4216400"/>
                <a:gd name="connsiteY111" fmla="*/ 307975 h 2079625"/>
                <a:gd name="connsiteX112" fmla="*/ 654050 w 4216400"/>
                <a:gd name="connsiteY112" fmla="*/ 307975 h 2079625"/>
                <a:gd name="connsiteX113" fmla="*/ 638175 w 4216400"/>
                <a:gd name="connsiteY113" fmla="*/ 282575 h 2079625"/>
                <a:gd name="connsiteX114" fmla="*/ 577850 w 4216400"/>
                <a:gd name="connsiteY114" fmla="*/ 282575 h 2079625"/>
                <a:gd name="connsiteX115" fmla="*/ 577850 w 4216400"/>
                <a:gd name="connsiteY115" fmla="*/ 254000 h 2079625"/>
                <a:gd name="connsiteX116" fmla="*/ 508000 w 4216400"/>
                <a:gd name="connsiteY116" fmla="*/ 254000 h 2079625"/>
                <a:gd name="connsiteX117" fmla="*/ 504825 w 4216400"/>
                <a:gd name="connsiteY117" fmla="*/ 238125 h 2079625"/>
                <a:gd name="connsiteX118" fmla="*/ 431800 w 4216400"/>
                <a:gd name="connsiteY118" fmla="*/ 234950 h 2079625"/>
                <a:gd name="connsiteX119" fmla="*/ 431800 w 4216400"/>
                <a:gd name="connsiteY119" fmla="*/ 196850 h 2079625"/>
                <a:gd name="connsiteX120" fmla="*/ 387350 w 4216400"/>
                <a:gd name="connsiteY120" fmla="*/ 190500 h 2079625"/>
                <a:gd name="connsiteX121" fmla="*/ 381000 w 4216400"/>
                <a:gd name="connsiteY121" fmla="*/ 161925 h 2079625"/>
                <a:gd name="connsiteX122" fmla="*/ 381000 w 4216400"/>
                <a:gd name="connsiteY122" fmla="*/ 161925 h 2079625"/>
                <a:gd name="connsiteX123" fmla="*/ 330200 w 4216400"/>
                <a:gd name="connsiteY123" fmla="*/ 120650 h 2079625"/>
                <a:gd name="connsiteX124" fmla="*/ 292100 w 4216400"/>
                <a:gd name="connsiteY124" fmla="*/ 123825 h 2079625"/>
                <a:gd name="connsiteX125" fmla="*/ 288925 w 4216400"/>
                <a:gd name="connsiteY125" fmla="*/ 107950 h 2079625"/>
                <a:gd name="connsiteX126" fmla="*/ 203200 w 4216400"/>
                <a:gd name="connsiteY126" fmla="*/ 104775 h 2079625"/>
                <a:gd name="connsiteX127" fmla="*/ 180975 w 4216400"/>
                <a:gd name="connsiteY127" fmla="*/ 31750 h 2079625"/>
                <a:gd name="connsiteX128" fmla="*/ 117475 w 4216400"/>
                <a:gd name="connsiteY128" fmla="*/ 31750 h 2079625"/>
                <a:gd name="connsiteX129" fmla="*/ 114300 w 4216400"/>
                <a:gd name="connsiteY129" fmla="*/ 19050 h 2079625"/>
                <a:gd name="connsiteX130" fmla="*/ 60325 w 4216400"/>
                <a:gd name="connsiteY130" fmla="*/ 19050 h 2079625"/>
                <a:gd name="connsiteX131" fmla="*/ 60325 w 4216400"/>
                <a:gd name="connsiteY131" fmla="*/ 3175 h 2079625"/>
                <a:gd name="connsiteX132" fmla="*/ 0 w 4216400"/>
                <a:gd name="connsiteY132" fmla="*/ 0 h 2079625"/>
                <a:gd name="connsiteX0" fmla="*/ 4216400 w 4216400"/>
                <a:gd name="connsiteY0" fmla="*/ 2079625 h 2079625"/>
                <a:gd name="connsiteX1" fmla="*/ 3409950 w 4216400"/>
                <a:gd name="connsiteY1" fmla="*/ 2079625 h 2079625"/>
                <a:gd name="connsiteX2" fmla="*/ 3409950 w 4216400"/>
                <a:gd name="connsiteY2" fmla="*/ 2022475 h 2079625"/>
                <a:gd name="connsiteX3" fmla="*/ 3352800 w 4216400"/>
                <a:gd name="connsiteY3" fmla="*/ 2022475 h 2079625"/>
                <a:gd name="connsiteX4" fmla="*/ 3352800 w 4216400"/>
                <a:gd name="connsiteY4" fmla="*/ 1971675 h 2079625"/>
                <a:gd name="connsiteX5" fmla="*/ 3279775 w 4216400"/>
                <a:gd name="connsiteY5" fmla="*/ 1971675 h 2079625"/>
                <a:gd name="connsiteX6" fmla="*/ 3279775 w 4216400"/>
                <a:gd name="connsiteY6" fmla="*/ 1927225 h 2079625"/>
                <a:gd name="connsiteX7" fmla="*/ 3235325 w 4216400"/>
                <a:gd name="connsiteY7" fmla="*/ 1927225 h 2079625"/>
                <a:gd name="connsiteX8" fmla="*/ 3235325 w 4216400"/>
                <a:gd name="connsiteY8" fmla="*/ 1879600 h 2079625"/>
                <a:gd name="connsiteX9" fmla="*/ 3235325 w 4216400"/>
                <a:gd name="connsiteY9" fmla="*/ 1879600 h 2079625"/>
                <a:gd name="connsiteX10" fmla="*/ 3213100 w 4216400"/>
                <a:gd name="connsiteY10" fmla="*/ 1879600 h 2079625"/>
                <a:gd name="connsiteX11" fmla="*/ 3213100 w 4216400"/>
                <a:gd name="connsiteY11" fmla="*/ 1835150 h 2079625"/>
                <a:gd name="connsiteX12" fmla="*/ 3136900 w 4216400"/>
                <a:gd name="connsiteY12" fmla="*/ 1835150 h 2079625"/>
                <a:gd name="connsiteX13" fmla="*/ 3136900 w 4216400"/>
                <a:gd name="connsiteY13" fmla="*/ 1797050 h 2079625"/>
                <a:gd name="connsiteX14" fmla="*/ 3022600 w 4216400"/>
                <a:gd name="connsiteY14" fmla="*/ 1797050 h 2079625"/>
                <a:gd name="connsiteX15" fmla="*/ 3022600 w 4216400"/>
                <a:gd name="connsiteY15" fmla="*/ 1752600 h 2079625"/>
                <a:gd name="connsiteX16" fmla="*/ 2870200 w 4216400"/>
                <a:gd name="connsiteY16" fmla="*/ 1752600 h 2079625"/>
                <a:gd name="connsiteX17" fmla="*/ 2870200 w 4216400"/>
                <a:gd name="connsiteY17" fmla="*/ 1663700 h 2079625"/>
                <a:gd name="connsiteX18" fmla="*/ 2854325 w 4216400"/>
                <a:gd name="connsiteY18" fmla="*/ 1663700 h 2079625"/>
                <a:gd name="connsiteX19" fmla="*/ 2854325 w 4216400"/>
                <a:gd name="connsiteY19" fmla="*/ 1635125 h 2079625"/>
                <a:gd name="connsiteX20" fmla="*/ 2797175 w 4216400"/>
                <a:gd name="connsiteY20" fmla="*/ 1635125 h 2079625"/>
                <a:gd name="connsiteX21" fmla="*/ 2797175 w 4216400"/>
                <a:gd name="connsiteY21" fmla="*/ 1635125 h 2079625"/>
                <a:gd name="connsiteX22" fmla="*/ 2778125 w 4216400"/>
                <a:gd name="connsiteY22" fmla="*/ 1616075 h 2079625"/>
                <a:gd name="connsiteX23" fmla="*/ 2778125 w 4216400"/>
                <a:gd name="connsiteY23" fmla="*/ 1587500 h 2079625"/>
                <a:gd name="connsiteX24" fmla="*/ 2667000 w 4216400"/>
                <a:gd name="connsiteY24" fmla="*/ 1587500 h 2079625"/>
                <a:gd name="connsiteX25" fmla="*/ 2667000 w 4216400"/>
                <a:gd name="connsiteY25" fmla="*/ 1562100 h 2079625"/>
                <a:gd name="connsiteX26" fmla="*/ 2667000 w 4216400"/>
                <a:gd name="connsiteY26" fmla="*/ 1562100 h 2079625"/>
                <a:gd name="connsiteX27" fmla="*/ 2667000 w 4216400"/>
                <a:gd name="connsiteY27" fmla="*/ 1562100 h 2079625"/>
                <a:gd name="connsiteX28" fmla="*/ 2628900 w 4216400"/>
                <a:gd name="connsiteY28" fmla="*/ 1562100 h 2079625"/>
                <a:gd name="connsiteX29" fmla="*/ 2628900 w 4216400"/>
                <a:gd name="connsiteY29" fmla="*/ 1530350 h 2079625"/>
                <a:gd name="connsiteX30" fmla="*/ 2628900 w 4216400"/>
                <a:gd name="connsiteY30" fmla="*/ 1530350 h 2079625"/>
                <a:gd name="connsiteX31" fmla="*/ 2613025 w 4216400"/>
                <a:gd name="connsiteY31" fmla="*/ 1514475 h 2079625"/>
                <a:gd name="connsiteX32" fmla="*/ 2559050 w 4216400"/>
                <a:gd name="connsiteY32" fmla="*/ 1514475 h 2079625"/>
                <a:gd name="connsiteX33" fmla="*/ 2559050 w 4216400"/>
                <a:gd name="connsiteY33" fmla="*/ 1492250 h 2079625"/>
                <a:gd name="connsiteX34" fmla="*/ 2508250 w 4216400"/>
                <a:gd name="connsiteY34" fmla="*/ 1492250 h 2079625"/>
                <a:gd name="connsiteX35" fmla="*/ 2508250 w 4216400"/>
                <a:gd name="connsiteY35" fmla="*/ 1492250 h 2079625"/>
                <a:gd name="connsiteX36" fmla="*/ 2489200 w 4216400"/>
                <a:gd name="connsiteY36" fmla="*/ 1473200 h 2079625"/>
                <a:gd name="connsiteX37" fmla="*/ 2489200 w 4216400"/>
                <a:gd name="connsiteY37" fmla="*/ 1473200 h 2079625"/>
                <a:gd name="connsiteX38" fmla="*/ 2441575 w 4216400"/>
                <a:gd name="connsiteY38" fmla="*/ 1473200 h 2079625"/>
                <a:gd name="connsiteX39" fmla="*/ 2441575 w 4216400"/>
                <a:gd name="connsiteY39" fmla="*/ 1409700 h 2079625"/>
                <a:gd name="connsiteX40" fmla="*/ 2374900 w 4216400"/>
                <a:gd name="connsiteY40" fmla="*/ 1409700 h 2079625"/>
                <a:gd name="connsiteX41" fmla="*/ 2374900 w 4216400"/>
                <a:gd name="connsiteY41" fmla="*/ 1393825 h 2079625"/>
                <a:gd name="connsiteX42" fmla="*/ 2336800 w 4216400"/>
                <a:gd name="connsiteY42" fmla="*/ 1393825 h 2079625"/>
                <a:gd name="connsiteX43" fmla="*/ 2336800 w 4216400"/>
                <a:gd name="connsiteY43" fmla="*/ 1355725 h 2079625"/>
                <a:gd name="connsiteX44" fmla="*/ 2289175 w 4216400"/>
                <a:gd name="connsiteY44" fmla="*/ 1355725 h 2079625"/>
                <a:gd name="connsiteX45" fmla="*/ 2289175 w 4216400"/>
                <a:gd name="connsiteY45" fmla="*/ 1355725 h 2079625"/>
                <a:gd name="connsiteX46" fmla="*/ 2266950 w 4216400"/>
                <a:gd name="connsiteY46" fmla="*/ 1333500 h 2079625"/>
                <a:gd name="connsiteX47" fmla="*/ 2203450 w 4216400"/>
                <a:gd name="connsiteY47" fmla="*/ 1228725 h 2079625"/>
                <a:gd name="connsiteX48" fmla="*/ 2174875 w 4216400"/>
                <a:gd name="connsiteY48" fmla="*/ 1228725 h 2079625"/>
                <a:gd name="connsiteX49" fmla="*/ 2184400 w 4216400"/>
                <a:gd name="connsiteY49" fmla="*/ 1196975 h 2079625"/>
                <a:gd name="connsiteX50" fmla="*/ 2152650 w 4216400"/>
                <a:gd name="connsiteY50" fmla="*/ 1200150 h 2079625"/>
                <a:gd name="connsiteX51" fmla="*/ 2155825 w 4216400"/>
                <a:gd name="connsiteY51" fmla="*/ 1155700 h 2079625"/>
                <a:gd name="connsiteX52" fmla="*/ 2101850 w 4216400"/>
                <a:gd name="connsiteY52" fmla="*/ 1158875 h 2079625"/>
                <a:gd name="connsiteX53" fmla="*/ 2111375 w 4216400"/>
                <a:gd name="connsiteY53" fmla="*/ 1130300 h 2079625"/>
                <a:gd name="connsiteX54" fmla="*/ 2035175 w 4216400"/>
                <a:gd name="connsiteY54" fmla="*/ 1130300 h 2079625"/>
                <a:gd name="connsiteX55" fmla="*/ 2022475 w 4216400"/>
                <a:gd name="connsiteY55" fmla="*/ 1092200 h 2079625"/>
                <a:gd name="connsiteX56" fmla="*/ 1978025 w 4216400"/>
                <a:gd name="connsiteY56" fmla="*/ 1095375 h 2079625"/>
                <a:gd name="connsiteX57" fmla="*/ 1981200 w 4216400"/>
                <a:gd name="connsiteY57" fmla="*/ 1063625 h 2079625"/>
                <a:gd name="connsiteX58" fmla="*/ 1939925 w 4216400"/>
                <a:gd name="connsiteY58" fmla="*/ 1057275 h 2079625"/>
                <a:gd name="connsiteX59" fmla="*/ 1943100 w 4216400"/>
                <a:gd name="connsiteY59" fmla="*/ 1044575 h 2079625"/>
                <a:gd name="connsiteX60" fmla="*/ 1895475 w 4216400"/>
                <a:gd name="connsiteY60" fmla="*/ 1044575 h 2079625"/>
                <a:gd name="connsiteX61" fmla="*/ 1889125 w 4216400"/>
                <a:gd name="connsiteY61" fmla="*/ 1025525 h 2079625"/>
                <a:gd name="connsiteX62" fmla="*/ 1790700 w 4216400"/>
                <a:gd name="connsiteY62" fmla="*/ 1025525 h 2079625"/>
                <a:gd name="connsiteX63" fmla="*/ 1793875 w 4216400"/>
                <a:gd name="connsiteY63" fmla="*/ 996950 h 2079625"/>
                <a:gd name="connsiteX64" fmla="*/ 1755775 w 4216400"/>
                <a:gd name="connsiteY64" fmla="*/ 996950 h 2079625"/>
                <a:gd name="connsiteX65" fmla="*/ 1758950 w 4216400"/>
                <a:gd name="connsiteY65" fmla="*/ 965200 h 2079625"/>
                <a:gd name="connsiteX66" fmla="*/ 1736725 w 4216400"/>
                <a:gd name="connsiteY66" fmla="*/ 965200 h 2079625"/>
                <a:gd name="connsiteX67" fmla="*/ 1733550 w 4216400"/>
                <a:gd name="connsiteY67" fmla="*/ 920750 h 2079625"/>
                <a:gd name="connsiteX68" fmla="*/ 1701800 w 4216400"/>
                <a:gd name="connsiteY68" fmla="*/ 920750 h 2079625"/>
                <a:gd name="connsiteX69" fmla="*/ 1701800 w 4216400"/>
                <a:gd name="connsiteY69" fmla="*/ 860425 h 2079625"/>
                <a:gd name="connsiteX70" fmla="*/ 1663700 w 4216400"/>
                <a:gd name="connsiteY70" fmla="*/ 860425 h 2079625"/>
                <a:gd name="connsiteX71" fmla="*/ 1666875 w 4216400"/>
                <a:gd name="connsiteY71" fmla="*/ 831850 h 2079625"/>
                <a:gd name="connsiteX72" fmla="*/ 1631950 w 4216400"/>
                <a:gd name="connsiteY72" fmla="*/ 831850 h 2079625"/>
                <a:gd name="connsiteX73" fmla="*/ 1631950 w 4216400"/>
                <a:gd name="connsiteY73" fmla="*/ 831850 h 2079625"/>
                <a:gd name="connsiteX74" fmla="*/ 1625600 w 4216400"/>
                <a:gd name="connsiteY74" fmla="*/ 809625 h 2079625"/>
                <a:gd name="connsiteX75" fmla="*/ 1606550 w 4216400"/>
                <a:gd name="connsiteY75" fmla="*/ 752475 h 2079625"/>
                <a:gd name="connsiteX76" fmla="*/ 1562100 w 4216400"/>
                <a:gd name="connsiteY76" fmla="*/ 796925 h 2079625"/>
                <a:gd name="connsiteX77" fmla="*/ 1558925 w 4216400"/>
                <a:gd name="connsiteY77" fmla="*/ 777875 h 2079625"/>
                <a:gd name="connsiteX78" fmla="*/ 1514475 w 4216400"/>
                <a:gd name="connsiteY78" fmla="*/ 781050 h 2079625"/>
                <a:gd name="connsiteX79" fmla="*/ 1492250 w 4216400"/>
                <a:gd name="connsiteY79" fmla="*/ 746125 h 2079625"/>
                <a:gd name="connsiteX80" fmla="*/ 1371600 w 4216400"/>
                <a:gd name="connsiteY80" fmla="*/ 742950 h 2079625"/>
                <a:gd name="connsiteX81" fmla="*/ 1374775 w 4216400"/>
                <a:gd name="connsiteY81" fmla="*/ 708025 h 2079625"/>
                <a:gd name="connsiteX82" fmla="*/ 1339850 w 4216400"/>
                <a:gd name="connsiteY82" fmla="*/ 708025 h 2079625"/>
                <a:gd name="connsiteX83" fmla="*/ 1343025 w 4216400"/>
                <a:gd name="connsiteY83" fmla="*/ 688975 h 2079625"/>
                <a:gd name="connsiteX84" fmla="*/ 1308100 w 4216400"/>
                <a:gd name="connsiteY84" fmla="*/ 695325 h 2079625"/>
                <a:gd name="connsiteX85" fmla="*/ 1304925 w 4216400"/>
                <a:gd name="connsiteY85" fmla="*/ 641350 h 2079625"/>
                <a:gd name="connsiteX86" fmla="*/ 1273175 w 4216400"/>
                <a:gd name="connsiteY86" fmla="*/ 638175 h 2079625"/>
                <a:gd name="connsiteX87" fmla="*/ 1266825 w 4216400"/>
                <a:gd name="connsiteY87" fmla="*/ 600075 h 2079625"/>
                <a:gd name="connsiteX88" fmla="*/ 1231900 w 4216400"/>
                <a:gd name="connsiteY88" fmla="*/ 603250 h 2079625"/>
                <a:gd name="connsiteX89" fmla="*/ 1235075 w 4216400"/>
                <a:gd name="connsiteY89" fmla="*/ 561975 h 2079625"/>
                <a:gd name="connsiteX90" fmla="*/ 1174750 w 4216400"/>
                <a:gd name="connsiteY90" fmla="*/ 561975 h 2079625"/>
                <a:gd name="connsiteX91" fmla="*/ 1177925 w 4216400"/>
                <a:gd name="connsiteY91" fmla="*/ 546100 h 2079625"/>
                <a:gd name="connsiteX92" fmla="*/ 1120775 w 4216400"/>
                <a:gd name="connsiteY92" fmla="*/ 542925 h 2079625"/>
                <a:gd name="connsiteX93" fmla="*/ 1127125 w 4216400"/>
                <a:gd name="connsiteY93" fmla="*/ 527050 h 2079625"/>
                <a:gd name="connsiteX94" fmla="*/ 1063625 w 4216400"/>
                <a:gd name="connsiteY94" fmla="*/ 523875 h 2079625"/>
                <a:gd name="connsiteX95" fmla="*/ 1063625 w 4216400"/>
                <a:gd name="connsiteY95" fmla="*/ 511175 h 2079625"/>
                <a:gd name="connsiteX96" fmla="*/ 1012825 w 4216400"/>
                <a:gd name="connsiteY96" fmla="*/ 511175 h 2079625"/>
                <a:gd name="connsiteX97" fmla="*/ 1019175 w 4216400"/>
                <a:gd name="connsiteY97" fmla="*/ 492125 h 2079625"/>
                <a:gd name="connsiteX98" fmla="*/ 984250 w 4216400"/>
                <a:gd name="connsiteY98" fmla="*/ 495300 h 2079625"/>
                <a:gd name="connsiteX99" fmla="*/ 984250 w 4216400"/>
                <a:gd name="connsiteY99" fmla="*/ 463550 h 2079625"/>
                <a:gd name="connsiteX100" fmla="*/ 930275 w 4216400"/>
                <a:gd name="connsiteY100" fmla="*/ 463550 h 2079625"/>
                <a:gd name="connsiteX101" fmla="*/ 927100 w 4216400"/>
                <a:gd name="connsiteY101" fmla="*/ 415925 h 2079625"/>
                <a:gd name="connsiteX102" fmla="*/ 901700 w 4216400"/>
                <a:gd name="connsiteY102" fmla="*/ 419100 h 2079625"/>
                <a:gd name="connsiteX103" fmla="*/ 901700 w 4216400"/>
                <a:gd name="connsiteY103" fmla="*/ 400050 h 2079625"/>
                <a:gd name="connsiteX104" fmla="*/ 863600 w 4216400"/>
                <a:gd name="connsiteY104" fmla="*/ 400050 h 2079625"/>
                <a:gd name="connsiteX105" fmla="*/ 866775 w 4216400"/>
                <a:gd name="connsiteY105" fmla="*/ 381000 h 2079625"/>
                <a:gd name="connsiteX106" fmla="*/ 866775 w 4216400"/>
                <a:gd name="connsiteY106" fmla="*/ 381000 h 2079625"/>
                <a:gd name="connsiteX107" fmla="*/ 838200 w 4216400"/>
                <a:gd name="connsiteY107" fmla="*/ 349250 h 2079625"/>
                <a:gd name="connsiteX108" fmla="*/ 781050 w 4216400"/>
                <a:gd name="connsiteY108" fmla="*/ 346075 h 2079625"/>
                <a:gd name="connsiteX109" fmla="*/ 768350 w 4216400"/>
                <a:gd name="connsiteY109" fmla="*/ 320675 h 2079625"/>
                <a:gd name="connsiteX110" fmla="*/ 688975 w 4216400"/>
                <a:gd name="connsiteY110" fmla="*/ 320675 h 2079625"/>
                <a:gd name="connsiteX111" fmla="*/ 688975 w 4216400"/>
                <a:gd name="connsiteY111" fmla="*/ 307975 h 2079625"/>
                <a:gd name="connsiteX112" fmla="*/ 654050 w 4216400"/>
                <a:gd name="connsiteY112" fmla="*/ 307975 h 2079625"/>
                <a:gd name="connsiteX113" fmla="*/ 638175 w 4216400"/>
                <a:gd name="connsiteY113" fmla="*/ 282575 h 2079625"/>
                <a:gd name="connsiteX114" fmla="*/ 577850 w 4216400"/>
                <a:gd name="connsiteY114" fmla="*/ 282575 h 2079625"/>
                <a:gd name="connsiteX115" fmla="*/ 577850 w 4216400"/>
                <a:gd name="connsiteY115" fmla="*/ 254000 h 2079625"/>
                <a:gd name="connsiteX116" fmla="*/ 508000 w 4216400"/>
                <a:gd name="connsiteY116" fmla="*/ 254000 h 2079625"/>
                <a:gd name="connsiteX117" fmla="*/ 504825 w 4216400"/>
                <a:gd name="connsiteY117" fmla="*/ 238125 h 2079625"/>
                <a:gd name="connsiteX118" fmla="*/ 431800 w 4216400"/>
                <a:gd name="connsiteY118" fmla="*/ 234950 h 2079625"/>
                <a:gd name="connsiteX119" fmla="*/ 431800 w 4216400"/>
                <a:gd name="connsiteY119" fmla="*/ 196850 h 2079625"/>
                <a:gd name="connsiteX120" fmla="*/ 387350 w 4216400"/>
                <a:gd name="connsiteY120" fmla="*/ 190500 h 2079625"/>
                <a:gd name="connsiteX121" fmla="*/ 381000 w 4216400"/>
                <a:gd name="connsiteY121" fmla="*/ 161925 h 2079625"/>
                <a:gd name="connsiteX122" fmla="*/ 381000 w 4216400"/>
                <a:gd name="connsiteY122" fmla="*/ 161925 h 2079625"/>
                <a:gd name="connsiteX123" fmla="*/ 330200 w 4216400"/>
                <a:gd name="connsiteY123" fmla="*/ 120650 h 2079625"/>
                <a:gd name="connsiteX124" fmla="*/ 292100 w 4216400"/>
                <a:gd name="connsiteY124" fmla="*/ 123825 h 2079625"/>
                <a:gd name="connsiteX125" fmla="*/ 288925 w 4216400"/>
                <a:gd name="connsiteY125" fmla="*/ 107950 h 2079625"/>
                <a:gd name="connsiteX126" fmla="*/ 203200 w 4216400"/>
                <a:gd name="connsiteY126" fmla="*/ 104775 h 2079625"/>
                <a:gd name="connsiteX127" fmla="*/ 180975 w 4216400"/>
                <a:gd name="connsiteY127" fmla="*/ 31750 h 2079625"/>
                <a:gd name="connsiteX128" fmla="*/ 117475 w 4216400"/>
                <a:gd name="connsiteY128" fmla="*/ 31750 h 2079625"/>
                <a:gd name="connsiteX129" fmla="*/ 114300 w 4216400"/>
                <a:gd name="connsiteY129" fmla="*/ 19050 h 2079625"/>
                <a:gd name="connsiteX130" fmla="*/ 60325 w 4216400"/>
                <a:gd name="connsiteY130" fmla="*/ 19050 h 2079625"/>
                <a:gd name="connsiteX131" fmla="*/ 60325 w 4216400"/>
                <a:gd name="connsiteY131" fmla="*/ 3175 h 2079625"/>
                <a:gd name="connsiteX132" fmla="*/ 0 w 4216400"/>
                <a:gd name="connsiteY132" fmla="*/ 0 h 2079625"/>
                <a:gd name="connsiteX0" fmla="*/ 4216400 w 4216400"/>
                <a:gd name="connsiteY0" fmla="*/ 2079625 h 2079625"/>
                <a:gd name="connsiteX1" fmla="*/ 3409950 w 4216400"/>
                <a:gd name="connsiteY1" fmla="*/ 2079625 h 2079625"/>
                <a:gd name="connsiteX2" fmla="*/ 3409950 w 4216400"/>
                <a:gd name="connsiteY2" fmla="*/ 2022475 h 2079625"/>
                <a:gd name="connsiteX3" fmla="*/ 3352800 w 4216400"/>
                <a:gd name="connsiteY3" fmla="*/ 2022475 h 2079625"/>
                <a:gd name="connsiteX4" fmla="*/ 3352800 w 4216400"/>
                <a:gd name="connsiteY4" fmla="*/ 1971675 h 2079625"/>
                <a:gd name="connsiteX5" fmla="*/ 3279775 w 4216400"/>
                <a:gd name="connsiteY5" fmla="*/ 1971675 h 2079625"/>
                <a:gd name="connsiteX6" fmla="*/ 3279775 w 4216400"/>
                <a:gd name="connsiteY6" fmla="*/ 1927225 h 2079625"/>
                <a:gd name="connsiteX7" fmla="*/ 3235325 w 4216400"/>
                <a:gd name="connsiteY7" fmla="*/ 1927225 h 2079625"/>
                <a:gd name="connsiteX8" fmla="*/ 3235325 w 4216400"/>
                <a:gd name="connsiteY8" fmla="*/ 1879600 h 2079625"/>
                <a:gd name="connsiteX9" fmla="*/ 3235325 w 4216400"/>
                <a:gd name="connsiteY9" fmla="*/ 1879600 h 2079625"/>
                <a:gd name="connsiteX10" fmla="*/ 3213100 w 4216400"/>
                <a:gd name="connsiteY10" fmla="*/ 1879600 h 2079625"/>
                <a:gd name="connsiteX11" fmla="*/ 3213100 w 4216400"/>
                <a:gd name="connsiteY11" fmla="*/ 1835150 h 2079625"/>
                <a:gd name="connsiteX12" fmla="*/ 3136900 w 4216400"/>
                <a:gd name="connsiteY12" fmla="*/ 1835150 h 2079625"/>
                <a:gd name="connsiteX13" fmla="*/ 3136900 w 4216400"/>
                <a:gd name="connsiteY13" fmla="*/ 1797050 h 2079625"/>
                <a:gd name="connsiteX14" fmla="*/ 3022600 w 4216400"/>
                <a:gd name="connsiteY14" fmla="*/ 1797050 h 2079625"/>
                <a:gd name="connsiteX15" fmla="*/ 3022600 w 4216400"/>
                <a:gd name="connsiteY15" fmla="*/ 1752600 h 2079625"/>
                <a:gd name="connsiteX16" fmla="*/ 2870200 w 4216400"/>
                <a:gd name="connsiteY16" fmla="*/ 1752600 h 2079625"/>
                <a:gd name="connsiteX17" fmla="*/ 2870200 w 4216400"/>
                <a:gd name="connsiteY17" fmla="*/ 1663700 h 2079625"/>
                <a:gd name="connsiteX18" fmla="*/ 2854325 w 4216400"/>
                <a:gd name="connsiteY18" fmla="*/ 1663700 h 2079625"/>
                <a:gd name="connsiteX19" fmla="*/ 2854325 w 4216400"/>
                <a:gd name="connsiteY19" fmla="*/ 1635125 h 2079625"/>
                <a:gd name="connsiteX20" fmla="*/ 2797175 w 4216400"/>
                <a:gd name="connsiteY20" fmla="*/ 1635125 h 2079625"/>
                <a:gd name="connsiteX21" fmla="*/ 2797175 w 4216400"/>
                <a:gd name="connsiteY21" fmla="*/ 1635125 h 2079625"/>
                <a:gd name="connsiteX22" fmla="*/ 2778125 w 4216400"/>
                <a:gd name="connsiteY22" fmla="*/ 1616075 h 2079625"/>
                <a:gd name="connsiteX23" fmla="*/ 2778125 w 4216400"/>
                <a:gd name="connsiteY23" fmla="*/ 1587500 h 2079625"/>
                <a:gd name="connsiteX24" fmla="*/ 2667000 w 4216400"/>
                <a:gd name="connsiteY24" fmla="*/ 1587500 h 2079625"/>
                <a:gd name="connsiteX25" fmla="*/ 2667000 w 4216400"/>
                <a:gd name="connsiteY25" fmla="*/ 1562100 h 2079625"/>
                <a:gd name="connsiteX26" fmla="*/ 2667000 w 4216400"/>
                <a:gd name="connsiteY26" fmla="*/ 1562100 h 2079625"/>
                <a:gd name="connsiteX27" fmla="*/ 2667000 w 4216400"/>
                <a:gd name="connsiteY27" fmla="*/ 1562100 h 2079625"/>
                <a:gd name="connsiteX28" fmla="*/ 2628900 w 4216400"/>
                <a:gd name="connsiteY28" fmla="*/ 1562100 h 2079625"/>
                <a:gd name="connsiteX29" fmla="*/ 2628900 w 4216400"/>
                <a:gd name="connsiteY29" fmla="*/ 1530350 h 2079625"/>
                <a:gd name="connsiteX30" fmla="*/ 2628900 w 4216400"/>
                <a:gd name="connsiteY30" fmla="*/ 1530350 h 2079625"/>
                <a:gd name="connsiteX31" fmla="*/ 2613025 w 4216400"/>
                <a:gd name="connsiteY31" fmla="*/ 1514475 h 2079625"/>
                <a:gd name="connsiteX32" fmla="*/ 2559050 w 4216400"/>
                <a:gd name="connsiteY32" fmla="*/ 1514475 h 2079625"/>
                <a:gd name="connsiteX33" fmla="*/ 2559050 w 4216400"/>
                <a:gd name="connsiteY33" fmla="*/ 1492250 h 2079625"/>
                <a:gd name="connsiteX34" fmla="*/ 2508250 w 4216400"/>
                <a:gd name="connsiteY34" fmla="*/ 1492250 h 2079625"/>
                <a:gd name="connsiteX35" fmla="*/ 2508250 w 4216400"/>
                <a:gd name="connsiteY35" fmla="*/ 1492250 h 2079625"/>
                <a:gd name="connsiteX36" fmla="*/ 2489200 w 4216400"/>
                <a:gd name="connsiteY36" fmla="*/ 1473200 h 2079625"/>
                <a:gd name="connsiteX37" fmla="*/ 2489200 w 4216400"/>
                <a:gd name="connsiteY37" fmla="*/ 1473200 h 2079625"/>
                <a:gd name="connsiteX38" fmla="*/ 2441575 w 4216400"/>
                <a:gd name="connsiteY38" fmla="*/ 1473200 h 2079625"/>
                <a:gd name="connsiteX39" fmla="*/ 2441575 w 4216400"/>
                <a:gd name="connsiteY39" fmla="*/ 1409700 h 2079625"/>
                <a:gd name="connsiteX40" fmla="*/ 2374900 w 4216400"/>
                <a:gd name="connsiteY40" fmla="*/ 1409700 h 2079625"/>
                <a:gd name="connsiteX41" fmla="*/ 2374900 w 4216400"/>
                <a:gd name="connsiteY41" fmla="*/ 1393825 h 2079625"/>
                <a:gd name="connsiteX42" fmla="*/ 2336800 w 4216400"/>
                <a:gd name="connsiteY42" fmla="*/ 1393825 h 2079625"/>
                <a:gd name="connsiteX43" fmla="*/ 2336800 w 4216400"/>
                <a:gd name="connsiteY43" fmla="*/ 1355725 h 2079625"/>
                <a:gd name="connsiteX44" fmla="*/ 2289175 w 4216400"/>
                <a:gd name="connsiteY44" fmla="*/ 1355725 h 2079625"/>
                <a:gd name="connsiteX45" fmla="*/ 2289175 w 4216400"/>
                <a:gd name="connsiteY45" fmla="*/ 1355725 h 2079625"/>
                <a:gd name="connsiteX46" fmla="*/ 2266950 w 4216400"/>
                <a:gd name="connsiteY46" fmla="*/ 1333500 h 2079625"/>
                <a:gd name="connsiteX47" fmla="*/ 2203450 w 4216400"/>
                <a:gd name="connsiteY47" fmla="*/ 1228725 h 2079625"/>
                <a:gd name="connsiteX48" fmla="*/ 2174875 w 4216400"/>
                <a:gd name="connsiteY48" fmla="*/ 1228725 h 2079625"/>
                <a:gd name="connsiteX49" fmla="*/ 2184400 w 4216400"/>
                <a:gd name="connsiteY49" fmla="*/ 1196975 h 2079625"/>
                <a:gd name="connsiteX50" fmla="*/ 2152650 w 4216400"/>
                <a:gd name="connsiteY50" fmla="*/ 1200150 h 2079625"/>
                <a:gd name="connsiteX51" fmla="*/ 2155825 w 4216400"/>
                <a:gd name="connsiteY51" fmla="*/ 1155700 h 2079625"/>
                <a:gd name="connsiteX52" fmla="*/ 2101850 w 4216400"/>
                <a:gd name="connsiteY52" fmla="*/ 1158875 h 2079625"/>
                <a:gd name="connsiteX53" fmla="*/ 2111375 w 4216400"/>
                <a:gd name="connsiteY53" fmla="*/ 1130300 h 2079625"/>
                <a:gd name="connsiteX54" fmla="*/ 2035175 w 4216400"/>
                <a:gd name="connsiteY54" fmla="*/ 1130300 h 2079625"/>
                <a:gd name="connsiteX55" fmla="*/ 2022475 w 4216400"/>
                <a:gd name="connsiteY55" fmla="*/ 1092200 h 2079625"/>
                <a:gd name="connsiteX56" fmla="*/ 1978025 w 4216400"/>
                <a:gd name="connsiteY56" fmla="*/ 1095375 h 2079625"/>
                <a:gd name="connsiteX57" fmla="*/ 1981200 w 4216400"/>
                <a:gd name="connsiteY57" fmla="*/ 1063625 h 2079625"/>
                <a:gd name="connsiteX58" fmla="*/ 1939925 w 4216400"/>
                <a:gd name="connsiteY58" fmla="*/ 1057275 h 2079625"/>
                <a:gd name="connsiteX59" fmla="*/ 1943100 w 4216400"/>
                <a:gd name="connsiteY59" fmla="*/ 1044575 h 2079625"/>
                <a:gd name="connsiteX60" fmla="*/ 1895475 w 4216400"/>
                <a:gd name="connsiteY60" fmla="*/ 1044575 h 2079625"/>
                <a:gd name="connsiteX61" fmla="*/ 1889125 w 4216400"/>
                <a:gd name="connsiteY61" fmla="*/ 1025525 h 2079625"/>
                <a:gd name="connsiteX62" fmla="*/ 1790700 w 4216400"/>
                <a:gd name="connsiteY62" fmla="*/ 1025525 h 2079625"/>
                <a:gd name="connsiteX63" fmla="*/ 1793875 w 4216400"/>
                <a:gd name="connsiteY63" fmla="*/ 996950 h 2079625"/>
                <a:gd name="connsiteX64" fmla="*/ 1755775 w 4216400"/>
                <a:gd name="connsiteY64" fmla="*/ 996950 h 2079625"/>
                <a:gd name="connsiteX65" fmla="*/ 1758950 w 4216400"/>
                <a:gd name="connsiteY65" fmla="*/ 965200 h 2079625"/>
                <a:gd name="connsiteX66" fmla="*/ 1736725 w 4216400"/>
                <a:gd name="connsiteY66" fmla="*/ 965200 h 2079625"/>
                <a:gd name="connsiteX67" fmla="*/ 1733550 w 4216400"/>
                <a:gd name="connsiteY67" fmla="*/ 920750 h 2079625"/>
                <a:gd name="connsiteX68" fmla="*/ 1701800 w 4216400"/>
                <a:gd name="connsiteY68" fmla="*/ 920750 h 2079625"/>
                <a:gd name="connsiteX69" fmla="*/ 1701800 w 4216400"/>
                <a:gd name="connsiteY69" fmla="*/ 860425 h 2079625"/>
                <a:gd name="connsiteX70" fmla="*/ 1663700 w 4216400"/>
                <a:gd name="connsiteY70" fmla="*/ 860425 h 2079625"/>
                <a:gd name="connsiteX71" fmla="*/ 1666875 w 4216400"/>
                <a:gd name="connsiteY71" fmla="*/ 831850 h 2079625"/>
                <a:gd name="connsiteX72" fmla="*/ 1631950 w 4216400"/>
                <a:gd name="connsiteY72" fmla="*/ 831850 h 2079625"/>
                <a:gd name="connsiteX73" fmla="*/ 1631950 w 4216400"/>
                <a:gd name="connsiteY73" fmla="*/ 831850 h 2079625"/>
                <a:gd name="connsiteX74" fmla="*/ 1625600 w 4216400"/>
                <a:gd name="connsiteY74" fmla="*/ 809625 h 2079625"/>
                <a:gd name="connsiteX75" fmla="*/ 1606550 w 4216400"/>
                <a:gd name="connsiteY75" fmla="*/ 796925 h 2079625"/>
                <a:gd name="connsiteX76" fmla="*/ 1562100 w 4216400"/>
                <a:gd name="connsiteY76" fmla="*/ 796925 h 2079625"/>
                <a:gd name="connsiteX77" fmla="*/ 1558925 w 4216400"/>
                <a:gd name="connsiteY77" fmla="*/ 777875 h 2079625"/>
                <a:gd name="connsiteX78" fmla="*/ 1514475 w 4216400"/>
                <a:gd name="connsiteY78" fmla="*/ 781050 h 2079625"/>
                <a:gd name="connsiteX79" fmla="*/ 1492250 w 4216400"/>
                <a:gd name="connsiteY79" fmla="*/ 746125 h 2079625"/>
                <a:gd name="connsiteX80" fmla="*/ 1371600 w 4216400"/>
                <a:gd name="connsiteY80" fmla="*/ 742950 h 2079625"/>
                <a:gd name="connsiteX81" fmla="*/ 1374775 w 4216400"/>
                <a:gd name="connsiteY81" fmla="*/ 708025 h 2079625"/>
                <a:gd name="connsiteX82" fmla="*/ 1339850 w 4216400"/>
                <a:gd name="connsiteY82" fmla="*/ 708025 h 2079625"/>
                <a:gd name="connsiteX83" fmla="*/ 1343025 w 4216400"/>
                <a:gd name="connsiteY83" fmla="*/ 688975 h 2079625"/>
                <a:gd name="connsiteX84" fmla="*/ 1308100 w 4216400"/>
                <a:gd name="connsiteY84" fmla="*/ 695325 h 2079625"/>
                <a:gd name="connsiteX85" fmla="*/ 1304925 w 4216400"/>
                <a:gd name="connsiteY85" fmla="*/ 641350 h 2079625"/>
                <a:gd name="connsiteX86" fmla="*/ 1273175 w 4216400"/>
                <a:gd name="connsiteY86" fmla="*/ 638175 h 2079625"/>
                <a:gd name="connsiteX87" fmla="*/ 1266825 w 4216400"/>
                <a:gd name="connsiteY87" fmla="*/ 600075 h 2079625"/>
                <a:gd name="connsiteX88" fmla="*/ 1231900 w 4216400"/>
                <a:gd name="connsiteY88" fmla="*/ 603250 h 2079625"/>
                <a:gd name="connsiteX89" fmla="*/ 1235075 w 4216400"/>
                <a:gd name="connsiteY89" fmla="*/ 561975 h 2079625"/>
                <a:gd name="connsiteX90" fmla="*/ 1174750 w 4216400"/>
                <a:gd name="connsiteY90" fmla="*/ 561975 h 2079625"/>
                <a:gd name="connsiteX91" fmla="*/ 1177925 w 4216400"/>
                <a:gd name="connsiteY91" fmla="*/ 546100 h 2079625"/>
                <a:gd name="connsiteX92" fmla="*/ 1120775 w 4216400"/>
                <a:gd name="connsiteY92" fmla="*/ 542925 h 2079625"/>
                <a:gd name="connsiteX93" fmla="*/ 1127125 w 4216400"/>
                <a:gd name="connsiteY93" fmla="*/ 527050 h 2079625"/>
                <a:gd name="connsiteX94" fmla="*/ 1063625 w 4216400"/>
                <a:gd name="connsiteY94" fmla="*/ 523875 h 2079625"/>
                <a:gd name="connsiteX95" fmla="*/ 1063625 w 4216400"/>
                <a:gd name="connsiteY95" fmla="*/ 511175 h 2079625"/>
                <a:gd name="connsiteX96" fmla="*/ 1012825 w 4216400"/>
                <a:gd name="connsiteY96" fmla="*/ 511175 h 2079625"/>
                <a:gd name="connsiteX97" fmla="*/ 1019175 w 4216400"/>
                <a:gd name="connsiteY97" fmla="*/ 492125 h 2079625"/>
                <a:gd name="connsiteX98" fmla="*/ 984250 w 4216400"/>
                <a:gd name="connsiteY98" fmla="*/ 495300 h 2079625"/>
                <a:gd name="connsiteX99" fmla="*/ 984250 w 4216400"/>
                <a:gd name="connsiteY99" fmla="*/ 463550 h 2079625"/>
                <a:gd name="connsiteX100" fmla="*/ 930275 w 4216400"/>
                <a:gd name="connsiteY100" fmla="*/ 463550 h 2079625"/>
                <a:gd name="connsiteX101" fmla="*/ 927100 w 4216400"/>
                <a:gd name="connsiteY101" fmla="*/ 415925 h 2079625"/>
                <a:gd name="connsiteX102" fmla="*/ 901700 w 4216400"/>
                <a:gd name="connsiteY102" fmla="*/ 419100 h 2079625"/>
                <a:gd name="connsiteX103" fmla="*/ 901700 w 4216400"/>
                <a:gd name="connsiteY103" fmla="*/ 400050 h 2079625"/>
                <a:gd name="connsiteX104" fmla="*/ 863600 w 4216400"/>
                <a:gd name="connsiteY104" fmla="*/ 400050 h 2079625"/>
                <a:gd name="connsiteX105" fmla="*/ 866775 w 4216400"/>
                <a:gd name="connsiteY105" fmla="*/ 381000 h 2079625"/>
                <a:gd name="connsiteX106" fmla="*/ 866775 w 4216400"/>
                <a:gd name="connsiteY106" fmla="*/ 381000 h 2079625"/>
                <a:gd name="connsiteX107" fmla="*/ 838200 w 4216400"/>
                <a:gd name="connsiteY107" fmla="*/ 349250 h 2079625"/>
                <a:gd name="connsiteX108" fmla="*/ 781050 w 4216400"/>
                <a:gd name="connsiteY108" fmla="*/ 346075 h 2079625"/>
                <a:gd name="connsiteX109" fmla="*/ 768350 w 4216400"/>
                <a:gd name="connsiteY109" fmla="*/ 320675 h 2079625"/>
                <a:gd name="connsiteX110" fmla="*/ 688975 w 4216400"/>
                <a:gd name="connsiteY110" fmla="*/ 320675 h 2079625"/>
                <a:gd name="connsiteX111" fmla="*/ 688975 w 4216400"/>
                <a:gd name="connsiteY111" fmla="*/ 307975 h 2079625"/>
                <a:gd name="connsiteX112" fmla="*/ 654050 w 4216400"/>
                <a:gd name="connsiteY112" fmla="*/ 307975 h 2079625"/>
                <a:gd name="connsiteX113" fmla="*/ 638175 w 4216400"/>
                <a:gd name="connsiteY113" fmla="*/ 282575 h 2079625"/>
                <a:gd name="connsiteX114" fmla="*/ 577850 w 4216400"/>
                <a:gd name="connsiteY114" fmla="*/ 282575 h 2079625"/>
                <a:gd name="connsiteX115" fmla="*/ 577850 w 4216400"/>
                <a:gd name="connsiteY115" fmla="*/ 254000 h 2079625"/>
                <a:gd name="connsiteX116" fmla="*/ 508000 w 4216400"/>
                <a:gd name="connsiteY116" fmla="*/ 254000 h 2079625"/>
                <a:gd name="connsiteX117" fmla="*/ 504825 w 4216400"/>
                <a:gd name="connsiteY117" fmla="*/ 238125 h 2079625"/>
                <a:gd name="connsiteX118" fmla="*/ 431800 w 4216400"/>
                <a:gd name="connsiteY118" fmla="*/ 234950 h 2079625"/>
                <a:gd name="connsiteX119" fmla="*/ 431800 w 4216400"/>
                <a:gd name="connsiteY119" fmla="*/ 196850 h 2079625"/>
                <a:gd name="connsiteX120" fmla="*/ 387350 w 4216400"/>
                <a:gd name="connsiteY120" fmla="*/ 190500 h 2079625"/>
                <a:gd name="connsiteX121" fmla="*/ 381000 w 4216400"/>
                <a:gd name="connsiteY121" fmla="*/ 161925 h 2079625"/>
                <a:gd name="connsiteX122" fmla="*/ 381000 w 4216400"/>
                <a:gd name="connsiteY122" fmla="*/ 161925 h 2079625"/>
                <a:gd name="connsiteX123" fmla="*/ 330200 w 4216400"/>
                <a:gd name="connsiteY123" fmla="*/ 120650 h 2079625"/>
                <a:gd name="connsiteX124" fmla="*/ 292100 w 4216400"/>
                <a:gd name="connsiteY124" fmla="*/ 123825 h 2079625"/>
                <a:gd name="connsiteX125" fmla="*/ 288925 w 4216400"/>
                <a:gd name="connsiteY125" fmla="*/ 107950 h 2079625"/>
                <a:gd name="connsiteX126" fmla="*/ 203200 w 4216400"/>
                <a:gd name="connsiteY126" fmla="*/ 104775 h 2079625"/>
                <a:gd name="connsiteX127" fmla="*/ 180975 w 4216400"/>
                <a:gd name="connsiteY127" fmla="*/ 31750 h 2079625"/>
                <a:gd name="connsiteX128" fmla="*/ 117475 w 4216400"/>
                <a:gd name="connsiteY128" fmla="*/ 31750 h 2079625"/>
                <a:gd name="connsiteX129" fmla="*/ 114300 w 4216400"/>
                <a:gd name="connsiteY129" fmla="*/ 19050 h 2079625"/>
                <a:gd name="connsiteX130" fmla="*/ 60325 w 4216400"/>
                <a:gd name="connsiteY130" fmla="*/ 19050 h 2079625"/>
                <a:gd name="connsiteX131" fmla="*/ 60325 w 4216400"/>
                <a:gd name="connsiteY131" fmla="*/ 3175 h 2079625"/>
                <a:gd name="connsiteX132" fmla="*/ 0 w 4216400"/>
                <a:gd name="connsiteY132" fmla="*/ 0 h 207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4216400" h="2079625">
                  <a:moveTo>
                    <a:pt x="4216400" y="2079625"/>
                  </a:moveTo>
                  <a:lnTo>
                    <a:pt x="3409950" y="2079625"/>
                  </a:lnTo>
                  <a:lnTo>
                    <a:pt x="3409950" y="2022475"/>
                  </a:lnTo>
                  <a:lnTo>
                    <a:pt x="3352800" y="2022475"/>
                  </a:lnTo>
                  <a:lnTo>
                    <a:pt x="3352800" y="1971675"/>
                  </a:lnTo>
                  <a:lnTo>
                    <a:pt x="3279775" y="1971675"/>
                  </a:lnTo>
                  <a:lnTo>
                    <a:pt x="3279775" y="1927225"/>
                  </a:lnTo>
                  <a:lnTo>
                    <a:pt x="3235325" y="1927225"/>
                  </a:lnTo>
                  <a:lnTo>
                    <a:pt x="3235325" y="1879600"/>
                  </a:lnTo>
                  <a:lnTo>
                    <a:pt x="3235325" y="1879600"/>
                  </a:lnTo>
                  <a:lnTo>
                    <a:pt x="3213100" y="1879600"/>
                  </a:lnTo>
                  <a:lnTo>
                    <a:pt x="3213100" y="1835150"/>
                  </a:lnTo>
                  <a:lnTo>
                    <a:pt x="3136900" y="1835150"/>
                  </a:lnTo>
                  <a:lnTo>
                    <a:pt x="3136900" y="1797050"/>
                  </a:lnTo>
                  <a:lnTo>
                    <a:pt x="3022600" y="1797050"/>
                  </a:lnTo>
                  <a:lnTo>
                    <a:pt x="3022600" y="1752600"/>
                  </a:lnTo>
                  <a:lnTo>
                    <a:pt x="2870200" y="1752600"/>
                  </a:lnTo>
                  <a:lnTo>
                    <a:pt x="2870200" y="1663700"/>
                  </a:lnTo>
                  <a:lnTo>
                    <a:pt x="2854325" y="1663700"/>
                  </a:lnTo>
                  <a:lnTo>
                    <a:pt x="2854325" y="1635125"/>
                  </a:lnTo>
                  <a:lnTo>
                    <a:pt x="2797175" y="1635125"/>
                  </a:lnTo>
                  <a:lnTo>
                    <a:pt x="2797175" y="1635125"/>
                  </a:lnTo>
                  <a:lnTo>
                    <a:pt x="2778125" y="1616075"/>
                  </a:lnTo>
                  <a:lnTo>
                    <a:pt x="2778125" y="1587500"/>
                  </a:lnTo>
                  <a:lnTo>
                    <a:pt x="2667000" y="1587500"/>
                  </a:lnTo>
                  <a:lnTo>
                    <a:pt x="2667000" y="1562100"/>
                  </a:lnTo>
                  <a:lnTo>
                    <a:pt x="2667000" y="1562100"/>
                  </a:lnTo>
                  <a:lnTo>
                    <a:pt x="2667000" y="1562100"/>
                  </a:lnTo>
                  <a:lnTo>
                    <a:pt x="2628900" y="1562100"/>
                  </a:lnTo>
                  <a:lnTo>
                    <a:pt x="2628900" y="1530350"/>
                  </a:lnTo>
                  <a:lnTo>
                    <a:pt x="2628900" y="1530350"/>
                  </a:lnTo>
                  <a:lnTo>
                    <a:pt x="2613025" y="1514475"/>
                  </a:lnTo>
                  <a:lnTo>
                    <a:pt x="2559050" y="1514475"/>
                  </a:lnTo>
                  <a:lnTo>
                    <a:pt x="2559050" y="1492250"/>
                  </a:lnTo>
                  <a:lnTo>
                    <a:pt x="2508250" y="1492250"/>
                  </a:lnTo>
                  <a:lnTo>
                    <a:pt x="2508250" y="1492250"/>
                  </a:lnTo>
                  <a:lnTo>
                    <a:pt x="2489200" y="1473200"/>
                  </a:lnTo>
                  <a:lnTo>
                    <a:pt x="2489200" y="1473200"/>
                  </a:lnTo>
                  <a:lnTo>
                    <a:pt x="2441575" y="1473200"/>
                  </a:lnTo>
                  <a:lnTo>
                    <a:pt x="2441575" y="1409700"/>
                  </a:lnTo>
                  <a:lnTo>
                    <a:pt x="2374900" y="1409700"/>
                  </a:lnTo>
                  <a:lnTo>
                    <a:pt x="2374900" y="1393825"/>
                  </a:lnTo>
                  <a:lnTo>
                    <a:pt x="2336800" y="1393825"/>
                  </a:lnTo>
                  <a:lnTo>
                    <a:pt x="2336800" y="1355725"/>
                  </a:lnTo>
                  <a:lnTo>
                    <a:pt x="2289175" y="1355725"/>
                  </a:lnTo>
                  <a:lnTo>
                    <a:pt x="2289175" y="1355725"/>
                  </a:lnTo>
                  <a:lnTo>
                    <a:pt x="2266950" y="1333500"/>
                  </a:lnTo>
                  <a:lnTo>
                    <a:pt x="2203450" y="1228725"/>
                  </a:lnTo>
                  <a:lnTo>
                    <a:pt x="2174875" y="1228725"/>
                  </a:lnTo>
                  <a:lnTo>
                    <a:pt x="2184400" y="1196975"/>
                  </a:lnTo>
                  <a:lnTo>
                    <a:pt x="2152650" y="1200150"/>
                  </a:lnTo>
                  <a:lnTo>
                    <a:pt x="2155825" y="1155700"/>
                  </a:lnTo>
                  <a:lnTo>
                    <a:pt x="2101850" y="1158875"/>
                  </a:lnTo>
                  <a:lnTo>
                    <a:pt x="2111375" y="1130300"/>
                  </a:lnTo>
                  <a:lnTo>
                    <a:pt x="2035175" y="1130300"/>
                  </a:lnTo>
                  <a:lnTo>
                    <a:pt x="2022475" y="1092200"/>
                  </a:lnTo>
                  <a:lnTo>
                    <a:pt x="1978025" y="1095375"/>
                  </a:lnTo>
                  <a:lnTo>
                    <a:pt x="1981200" y="1063625"/>
                  </a:lnTo>
                  <a:lnTo>
                    <a:pt x="1939925" y="1057275"/>
                  </a:lnTo>
                  <a:lnTo>
                    <a:pt x="1943100" y="1044575"/>
                  </a:lnTo>
                  <a:lnTo>
                    <a:pt x="1895475" y="1044575"/>
                  </a:lnTo>
                  <a:lnTo>
                    <a:pt x="1889125" y="1025525"/>
                  </a:lnTo>
                  <a:lnTo>
                    <a:pt x="1790700" y="1025525"/>
                  </a:lnTo>
                  <a:lnTo>
                    <a:pt x="1793875" y="996950"/>
                  </a:lnTo>
                  <a:lnTo>
                    <a:pt x="1755775" y="996950"/>
                  </a:lnTo>
                  <a:lnTo>
                    <a:pt x="1758950" y="965200"/>
                  </a:lnTo>
                  <a:lnTo>
                    <a:pt x="1736725" y="965200"/>
                  </a:lnTo>
                  <a:lnTo>
                    <a:pt x="1733550" y="920750"/>
                  </a:lnTo>
                  <a:lnTo>
                    <a:pt x="1701800" y="920750"/>
                  </a:lnTo>
                  <a:lnTo>
                    <a:pt x="1701800" y="860425"/>
                  </a:lnTo>
                  <a:lnTo>
                    <a:pt x="1663700" y="860425"/>
                  </a:lnTo>
                  <a:lnTo>
                    <a:pt x="1666875" y="831850"/>
                  </a:lnTo>
                  <a:lnTo>
                    <a:pt x="1631950" y="831850"/>
                  </a:lnTo>
                  <a:lnTo>
                    <a:pt x="1631950" y="831850"/>
                  </a:lnTo>
                  <a:lnTo>
                    <a:pt x="1625600" y="809625"/>
                  </a:lnTo>
                  <a:lnTo>
                    <a:pt x="1606550" y="796925"/>
                  </a:lnTo>
                  <a:lnTo>
                    <a:pt x="1562100" y="796925"/>
                  </a:lnTo>
                  <a:lnTo>
                    <a:pt x="1558925" y="777875"/>
                  </a:lnTo>
                  <a:lnTo>
                    <a:pt x="1514475" y="781050"/>
                  </a:lnTo>
                  <a:lnTo>
                    <a:pt x="1492250" y="746125"/>
                  </a:lnTo>
                  <a:lnTo>
                    <a:pt x="1371600" y="742950"/>
                  </a:lnTo>
                  <a:lnTo>
                    <a:pt x="1374775" y="708025"/>
                  </a:lnTo>
                  <a:lnTo>
                    <a:pt x="1339850" y="708025"/>
                  </a:lnTo>
                  <a:lnTo>
                    <a:pt x="1343025" y="688975"/>
                  </a:lnTo>
                  <a:lnTo>
                    <a:pt x="1308100" y="695325"/>
                  </a:lnTo>
                  <a:lnTo>
                    <a:pt x="1304925" y="641350"/>
                  </a:lnTo>
                  <a:lnTo>
                    <a:pt x="1273175" y="638175"/>
                  </a:lnTo>
                  <a:lnTo>
                    <a:pt x="1266825" y="600075"/>
                  </a:lnTo>
                  <a:lnTo>
                    <a:pt x="1231900" y="603250"/>
                  </a:lnTo>
                  <a:lnTo>
                    <a:pt x="1235075" y="561975"/>
                  </a:lnTo>
                  <a:lnTo>
                    <a:pt x="1174750" y="561975"/>
                  </a:lnTo>
                  <a:lnTo>
                    <a:pt x="1177925" y="546100"/>
                  </a:lnTo>
                  <a:lnTo>
                    <a:pt x="1120775" y="542925"/>
                  </a:lnTo>
                  <a:lnTo>
                    <a:pt x="1127125" y="527050"/>
                  </a:lnTo>
                  <a:lnTo>
                    <a:pt x="1063625" y="523875"/>
                  </a:lnTo>
                  <a:lnTo>
                    <a:pt x="1063625" y="511175"/>
                  </a:lnTo>
                  <a:lnTo>
                    <a:pt x="1012825" y="511175"/>
                  </a:lnTo>
                  <a:lnTo>
                    <a:pt x="1019175" y="492125"/>
                  </a:lnTo>
                  <a:lnTo>
                    <a:pt x="984250" y="495300"/>
                  </a:lnTo>
                  <a:lnTo>
                    <a:pt x="984250" y="463550"/>
                  </a:lnTo>
                  <a:lnTo>
                    <a:pt x="930275" y="463550"/>
                  </a:lnTo>
                  <a:lnTo>
                    <a:pt x="927100" y="415925"/>
                  </a:lnTo>
                  <a:lnTo>
                    <a:pt x="901700" y="419100"/>
                  </a:lnTo>
                  <a:lnTo>
                    <a:pt x="901700" y="400050"/>
                  </a:lnTo>
                  <a:lnTo>
                    <a:pt x="863600" y="400050"/>
                  </a:lnTo>
                  <a:lnTo>
                    <a:pt x="866775" y="381000"/>
                  </a:lnTo>
                  <a:lnTo>
                    <a:pt x="866775" y="381000"/>
                  </a:lnTo>
                  <a:lnTo>
                    <a:pt x="838200" y="349250"/>
                  </a:lnTo>
                  <a:lnTo>
                    <a:pt x="781050" y="346075"/>
                  </a:lnTo>
                  <a:lnTo>
                    <a:pt x="768350" y="320675"/>
                  </a:lnTo>
                  <a:lnTo>
                    <a:pt x="688975" y="320675"/>
                  </a:lnTo>
                  <a:lnTo>
                    <a:pt x="688975" y="307975"/>
                  </a:lnTo>
                  <a:lnTo>
                    <a:pt x="654050" y="307975"/>
                  </a:lnTo>
                  <a:lnTo>
                    <a:pt x="638175" y="282575"/>
                  </a:lnTo>
                  <a:lnTo>
                    <a:pt x="577850" y="282575"/>
                  </a:lnTo>
                  <a:lnTo>
                    <a:pt x="577850" y="254000"/>
                  </a:lnTo>
                  <a:lnTo>
                    <a:pt x="508000" y="254000"/>
                  </a:lnTo>
                  <a:lnTo>
                    <a:pt x="504825" y="238125"/>
                  </a:lnTo>
                  <a:lnTo>
                    <a:pt x="431800" y="234950"/>
                  </a:lnTo>
                  <a:lnTo>
                    <a:pt x="431800" y="196850"/>
                  </a:lnTo>
                  <a:lnTo>
                    <a:pt x="387350" y="190500"/>
                  </a:lnTo>
                  <a:lnTo>
                    <a:pt x="381000" y="161925"/>
                  </a:lnTo>
                  <a:lnTo>
                    <a:pt x="381000" y="161925"/>
                  </a:lnTo>
                  <a:lnTo>
                    <a:pt x="330200" y="120650"/>
                  </a:lnTo>
                  <a:lnTo>
                    <a:pt x="292100" y="123825"/>
                  </a:lnTo>
                  <a:lnTo>
                    <a:pt x="288925" y="107950"/>
                  </a:lnTo>
                  <a:lnTo>
                    <a:pt x="203200" y="104775"/>
                  </a:lnTo>
                  <a:lnTo>
                    <a:pt x="180975" y="31750"/>
                  </a:lnTo>
                  <a:lnTo>
                    <a:pt x="117475" y="31750"/>
                  </a:lnTo>
                  <a:lnTo>
                    <a:pt x="114300" y="19050"/>
                  </a:lnTo>
                  <a:lnTo>
                    <a:pt x="60325" y="19050"/>
                  </a:lnTo>
                  <a:lnTo>
                    <a:pt x="60325" y="3175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="" xmlns:a16="http://schemas.microsoft.com/office/drawing/2014/main" id="{B9D8AE8D-EEBF-AE45-86DF-52A78BAF96F9}"/>
                </a:ext>
              </a:extLst>
            </p:cNvPr>
            <p:cNvSpPr/>
            <p:nvPr/>
          </p:nvSpPr>
          <p:spPr bwMode="auto">
            <a:xfrm>
              <a:off x="1127125" y="1631950"/>
              <a:ext cx="250825" cy="95250"/>
            </a:xfrm>
            <a:custGeom>
              <a:avLst/>
              <a:gdLst>
                <a:gd name="connsiteX0" fmla="*/ 0 w 250825"/>
                <a:gd name="connsiteY0" fmla="*/ 0 h 95250"/>
                <a:gd name="connsiteX1" fmla="*/ 73025 w 250825"/>
                <a:gd name="connsiteY1" fmla="*/ 3175 h 95250"/>
                <a:gd name="connsiteX2" fmla="*/ 73025 w 250825"/>
                <a:gd name="connsiteY2" fmla="*/ 38100 h 95250"/>
                <a:gd name="connsiteX3" fmla="*/ 111125 w 250825"/>
                <a:gd name="connsiteY3" fmla="*/ 41275 h 95250"/>
                <a:gd name="connsiteX4" fmla="*/ 114300 w 250825"/>
                <a:gd name="connsiteY4" fmla="*/ 57150 h 95250"/>
                <a:gd name="connsiteX5" fmla="*/ 206375 w 250825"/>
                <a:gd name="connsiteY5" fmla="*/ 60325 h 95250"/>
                <a:gd name="connsiteX6" fmla="*/ 203200 w 250825"/>
                <a:gd name="connsiteY6" fmla="*/ 95250 h 95250"/>
                <a:gd name="connsiteX7" fmla="*/ 250825 w 250825"/>
                <a:gd name="connsiteY7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825" h="95250">
                  <a:moveTo>
                    <a:pt x="0" y="0"/>
                  </a:moveTo>
                  <a:lnTo>
                    <a:pt x="73025" y="3175"/>
                  </a:lnTo>
                  <a:lnTo>
                    <a:pt x="73025" y="38100"/>
                  </a:lnTo>
                  <a:lnTo>
                    <a:pt x="111125" y="41275"/>
                  </a:lnTo>
                  <a:lnTo>
                    <a:pt x="114300" y="57150"/>
                  </a:lnTo>
                  <a:lnTo>
                    <a:pt x="206375" y="60325"/>
                  </a:lnTo>
                  <a:lnTo>
                    <a:pt x="203200" y="95250"/>
                  </a:lnTo>
                  <a:lnTo>
                    <a:pt x="250825" y="95250"/>
                  </a:lnTo>
                </a:path>
              </a:pathLst>
            </a:cu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93">
            <a:extLst>
              <a:ext uri="{FF2B5EF4-FFF2-40B4-BE49-F238E27FC236}">
                <a16:creationId xmlns="" xmlns:a16="http://schemas.microsoft.com/office/drawing/2014/main" id="{D32A9C8B-D2FE-0843-B9CC-A94E54A6AD1D}"/>
              </a:ext>
            </a:extLst>
          </p:cNvPr>
          <p:cNvGrpSpPr/>
          <p:nvPr/>
        </p:nvGrpSpPr>
        <p:grpSpPr>
          <a:xfrm>
            <a:off x="1130300" y="1638300"/>
            <a:ext cx="4443186" cy="869769"/>
            <a:chOff x="1130300" y="1638300"/>
            <a:chExt cx="4443186" cy="869769"/>
          </a:xfrm>
        </p:grpSpPr>
        <p:sp>
          <p:nvSpPr>
            <p:cNvPr id="82" name="Freeform 81">
              <a:extLst>
                <a:ext uri="{FF2B5EF4-FFF2-40B4-BE49-F238E27FC236}">
                  <a16:creationId xmlns="" xmlns:a16="http://schemas.microsoft.com/office/drawing/2014/main" id="{17E14572-A045-C04D-A042-8490215AFE97}"/>
                </a:ext>
              </a:extLst>
            </p:cNvPr>
            <p:cNvSpPr/>
            <p:nvPr/>
          </p:nvSpPr>
          <p:spPr bwMode="auto">
            <a:xfrm>
              <a:off x="3766457" y="2312126"/>
              <a:ext cx="1807029" cy="195943"/>
            </a:xfrm>
            <a:custGeom>
              <a:avLst/>
              <a:gdLst>
                <a:gd name="connsiteX0" fmla="*/ 1807029 w 1807029"/>
                <a:gd name="connsiteY0" fmla="*/ 195943 h 195943"/>
                <a:gd name="connsiteX1" fmla="*/ 818606 w 1807029"/>
                <a:gd name="connsiteY1" fmla="*/ 195943 h 195943"/>
                <a:gd name="connsiteX2" fmla="*/ 818606 w 1807029"/>
                <a:gd name="connsiteY2" fmla="*/ 143691 h 195943"/>
                <a:gd name="connsiteX3" fmla="*/ 600892 w 1807029"/>
                <a:gd name="connsiteY3" fmla="*/ 143691 h 195943"/>
                <a:gd name="connsiteX4" fmla="*/ 600892 w 1807029"/>
                <a:gd name="connsiteY4" fmla="*/ 143691 h 195943"/>
                <a:gd name="connsiteX5" fmla="*/ 600892 w 1807029"/>
                <a:gd name="connsiteY5" fmla="*/ 113211 h 195943"/>
                <a:gd name="connsiteX6" fmla="*/ 557349 w 1807029"/>
                <a:gd name="connsiteY6" fmla="*/ 113211 h 195943"/>
                <a:gd name="connsiteX7" fmla="*/ 557349 w 1807029"/>
                <a:gd name="connsiteY7" fmla="*/ 113211 h 195943"/>
                <a:gd name="connsiteX8" fmla="*/ 557349 w 1807029"/>
                <a:gd name="connsiteY8" fmla="*/ 113211 h 195943"/>
                <a:gd name="connsiteX9" fmla="*/ 557349 w 1807029"/>
                <a:gd name="connsiteY9" fmla="*/ 74023 h 195943"/>
                <a:gd name="connsiteX10" fmla="*/ 509452 w 1807029"/>
                <a:gd name="connsiteY10" fmla="*/ 74023 h 195943"/>
                <a:gd name="connsiteX11" fmla="*/ 509452 w 1807029"/>
                <a:gd name="connsiteY11" fmla="*/ 52251 h 195943"/>
                <a:gd name="connsiteX12" fmla="*/ 413657 w 1807029"/>
                <a:gd name="connsiteY12" fmla="*/ 52251 h 195943"/>
                <a:gd name="connsiteX13" fmla="*/ 413657 w 1807029"/>
                <a:gd name="connsiteY13" fmla="*/ 52251 h 195943"/>
                <a:gd name="connsiteX14" fmla="*/ 413657 w 1807029"/>
                <a:gd name="connsiteY14" fmla="*/ 52251 h 195943"/>
                <a:gd name="connsiteX15" fmla="*/ 413657 w 1807029"/>
                <a:gd name="connsiteY15" fmla="*/ 52251 h 195943"/>
                <a:gd name="connsiteX16" fmla="*/ 413657 w 1807029"/>
                <a:gd name="connsiteY16" fmla="*/ 21771 h 195943"/>
                <a:gd name="connsiteX17" fmla="*/ 274320 w 1807029"/>
                <a:gd name="connsiteY17" fmla="*/ 21771 h 195943"/>
                <a:gd name="connsiteX18" fmla="*/ 274320 w 1807029"/>
                <a:gd name="connsiteY18" fmla="*/ 0 h 195943"/>
                <a:gd name="connsiteX19" fmla="*/ 0 w 1807029"/>
                <a:gd name="connsiteY19" fmla="*/ 0 h 19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07029" h="195943">
                  <a:moveTo>
                    <a:pt x="1807029" y="195943"/>
                  </a:moveTo>
                  <a:lnTo>
                    <a:pt x="818606" y="195943"/>
                  </a:lnTo>
                  <a:lnTo>
                    <a:pt x="818606" y="143691"/>
                  </a:lnTo>
                  <a:lnTo>
                    <a:pt x="600892" y="143691"/>
                  </a:lnTo>
                  <a:lnTo>
                    <a:pt x="600892" y="143691"/>
                  </a:lnTo>
                  <a:lnTo>
                    <a:pt x="600892" y="113211"/>
                  </a:lnTo>
                  <a:lnTo>
                    <a:pt x="557349" y="113211"/>
                  </a:lnTo>
                  <a:lnTo>
                    <a:pt x="557349" y="113211"/>
                  </a:lnTo>
                  <a:lnTo>
                    <a:pt x="557349" y="113211"/>
                  </a:lnTo>
                  <a:lnTo>
                    <a:pt x="557349" y="74023"/>
                  </a:lnTo>
                  <a:lnTo>
                    <a:pt x="509452" y="74023"/>
                  </a:lnTo>
                  <a:lnTo>
                    <a:pt x="509452" y="52251"/>
                  </a:lnTo>
                  <a:lnTo>
                    <a:pt x="413657" y="52251"/>
                  </a:lnTo>
                  <a:lnTo>
                    <a:pt x="413657" y="52251"/>
                  </a:lnTo>
                  <a:lnTo>
                    <a:pt x="413657" y="52251"/>
                  </a:lnTo>
                  <a:lnTo>
                    <a:pt x="413657" y="52251"/>
                  </a:lnTo>
                  <a:lnTo>
                    <a:pt x="413657" y="21771"/>
                  </a:lnTo>
                  <a:lnTo>
                    <a:pt x="274320" y="21771"/>
                  </a:lnTo>
                  <a:lnTo>
                    <a:pt x="27432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prstDash val="sysDot"/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="" xmlns:a16="http://schemas.microsoft.com/office/drawing/2014/main" id="{2B987D44-6FF2-894E-B633-53FE241F9146}"/>
                </a:ext>
              </a:extLst>
            </p:cNvPr>
            <p:cNvSpPr/>
            <p:nvPr/>
          </p:nvSpPr>
          <p:spPr bwMode="auto">
            <a:xfrm>
              <a:off x="1130300" y="1638300"/>
              <a:ext cx="2647950" cy="654050"/>
            </a:xfrm>
            <a:custGeom>
              <a:avLst/>
              <a:gdLst>
                <a:gd name="connsiteX0" fmla="*/ 2647950 w 2647950"/>
                <a:gd name="connsiteY0" fmla="*/ 654050 h 654050"/>
                <a:gd name="connsiteX1" fmla="*/ 2574925 w 2647950"/>
                <a:gd name="connsiteY1" fmla="*/ 654050 h 654050"/>
                <a:gd name="connsiteX2" fmla="*/ 2574925 w 2647950"/>
                <a:gd name="connsiteY2" fmla="*/ 654050 h 654050"/>
                <a:gd name="connsiteX3" fmla="*/ 2574925 w 2647950"/>
                <a:gd name="connsiteY3" fmla="*/ 654050 h 654050"/>
                <a:gd name="connsiteX4" fmla="*/ 2574925 w 2647950"/>
                <a:gd name="connsiteY4" fmla="*/ 654050 h 654050"/>
                <a:gd name="connsiteX5" fmla="*/ 2574925 w 2647950"/>
                <a:gd name="connsiteY5" fmla="*/ 631825 h 654050"/>
                <a:gd name="connsiteX6" fmla="*/ 2527300 w 2647950"/>
                <a:gd name="connsiteY6" fmla="*/ 631825 h 654050"/>
                <a:gd name="connsiteX7" fmla="*/ 2527300 w 2647950"/>
                <a:gd name="connsiteY7" fmla="*/ 593725 h 654050"/>
                <a:gd name="connsiteX8" fmla="*/ 2498725 w 2647950"/>
                <a:gd name="connsiteY8" fmla="*/ 593725 h 654050"/>
                <a:gd name="connsiteX9" fmla="*/ 2498725 w 2647950"/>
                <a:gd name="connsiteY9" fmla="*/ 593725 h 654050"/>
                <a:gd name="connsiteX10" fmla="*/ 2498725 w 2647950"/>
                <a:gd name="connsiteY10" fmla="*/ 593725 h 654050"/>
                <a:gd name="connsiteX11" fmla="*/ 2498725 w 2647950"/>
                <a:gd name="connsiteY11" fmla="*/ 568325 h 654050"/>
                <a:gd name="connsiteX12" fmla="*/ 2292350 w 2647950"/>
                <a:gd name="connsiteY12" fmla="*/ 568325 h 654050"/>
                <a:gd name="connsiteX13" fmla="*/ 2292350 w 2647950"/>
                <a:gd name="connsiteY13" fmla="*/ 568325 h 654050"/>
                <a:gd name="connsiteX14" fmla="*/ 2292350 w 2647950"/>
                <a:gd name="connsiteY14" fmla="*/ 546100 h 654050"/>
                <a:gd name="connsiteX15" fmla="*/ 2257425 w 2647950"/>
                <a:gd name="connsiteY15" fmla="*/ 546100 h 654050"/>
                <a:gd name="connsiteX16" fmla="*/ 2257425 w 2647950"/>
                <a:gd name="connsiteY16" fmla="*/ 530225 h 654050"/>
                <a:gd name="connsiteX17" fmla="*/ 2187575 w 2647950"/>
                <a:gd name="connsiteY17" fmla="*/ 530225 h 654050"/>
                <a:gd name="connsiteX18" fmla="*/ 2187575 w 2647950"/>
                <a:gd name="connsiteY18" fmla="*/ 514350 h 654050"/>
                <a:gd name="connsiteX19" fmla="*/ 2136775 w 2647950"/>
                <a:gd name="connsiteY19" fmla="*/ 514350 h 654050"/>
                <a:gd name="connsiteX20" fmla="*/ 2136775 w 2647950"/>
                <a:gd name="connsiteY20" fmla="*/ 482600 h 654050"/>
                <a:gd name="connsiteX21" fmla="*/ 1889125 w 2647950"/>
                <a:gd name="connsiteY21" fmla="*/ 482600 h 654050"/>
                <a:gd name="connsiteX22" fmla="*/ 1889125 w 2647950"/>
                <a:gd name="connsiteY22" fmla="*/ 482600 h 654050"/>
                <a:gd name="connsiteX23" fmla="*/ 1889125 w 2647950"/>
                <a:gd name="connsiteY23" fmla="*/ 482600 h 654050"/>
                <a:gd name="connsiteX24" fmla="*/ 1889125 w 2647950"/>
                <a:gd name="connsiteY24" fmla="*/ 457200 h 654050"/>
                <a:gd name="connsiteX25" fmla="*/ 1854200 w 2647950"/>
                <a:gd name="connsiteY25" fmla="*/ 457200 h 654050"/>
                <a:gd name="connsiteX26" fmla="*/ 1854200 w 2647950"/>
                <a:gd name="connsiteY26" fmla="*/ 438150 h 654050"/>
                <a:gd name="connsiteX27" fmla="*/ 1724025 w 2647950"/>
                <a:gd name="connsiteY27" fmla="*/ 438150 h 654050"/>
                <a:gd name="connsiteX28" fmla="*/ 1724025 w 2647950"/>
                <a:gd name="connsiteY28" fmla="*/ 438150 h 654050"/>
                <a:gd name="connsiteX29" fmla="*/ 1724025 w 2647950"/>
                <a:gd name="connsiteY29" fmla="*/ 415925 h 654050"/>
                <a:gd name="connsiteX30" fmla="*/ 1641475 w 2647950"/>
                <a:gd name="connsiteY30" fmla="*/ 415925 h 654050"/>
                <a:gd name="connsiteX31" fmla="*/ 1641475 w 2647950"/>
                <a:gd name="connsiteY31" fmla="*/ 415925 h 654050"/>
                <a:gd name="connsiteX32" fmla="*/ 1641475 w 2647950"/>
                <a:gd name="connsiteY32" fmla="*/ 415925 h 654050"/>
                <a:gd name="connsiteX33" fmla="*/ 1641475 w 2647950"/>
                <a:gd name="connsiteY33" fmla="*/ 396875 h 654050"/>
                <a:gd name="connsiteX34" fmla="*/ 1565275 w 2647950"/>
                <a:gd name="connsiteY34" fmla="*/ 396875 h 654050"/>
                <a:gd name="connsiteX35" fmla="*/ 1565275 w 2647950"/>
                <a:gd name="connsiteY35" fmla="*/ 396875 h 654050"/>
                <a:gd name="connsiteX36" fmla="*/ 1565275 w 2647950"/>
                <a:gd name="connsiteY36" fmla="*/ 374650 h 654050"/>
                <a:gd name="connsiteX37" fmla="*/ 1498600 w 2647950"/>
                <a:gd name="connsiteY37" fmla="*/ 374650 h 654050"/>
                <a:gd name="connsiteX38" fmla="*/ 1498600 w 2647950"/>
                <a:gd name="connsiteY38" fmla="*/ 374650 h 654050"/>
                <a:gd name="connsiteX39" fmla="*/ 1476375 w 2647950"/>
                <a:gd name="connsiteY39" fmla="*/ 352425 h 654050"/>
                <a:gd name="connsiteX40" fmla="*/ 1476375 w 2647950"/>
                <a:gd name="connsiteY40" fmla="*/ 333375 h 654050"/>
                <a:gd name="connsiteX41" fmla="*/ 1397000 w 2647950"/>
                <a:gd name="connsiteY41" fmla="*/ 333375 h 654050"/>
                <a:gd name="connsiteX42" fmla="*/ 1397000 w 2647950"/>
                <a:gd name="connsiteY42" fmla="*/ 317500 h 654050"/>
                <a:gd name="connsiteX43" fmla="*/ 1165225 w 2647950"/>
                <a:gd name="connsiteY43" fmla="*/ 317500 h 654050"/>
                <a:gd name="connsiteX44" fmla="*/ 1165225 w 2647950"/>
                <a:gd name="connsiteY44" fmla="*/ 307975 h 654050"/>
                <a:gd name="connsiteX45" fmla="*/ 1089025 w 2647950"/>
                <a:gd name="connsiteY45" fmla="*/ 307975 h 654050"/>
                <a:gd name="connsiteX46" fmla="*/ 1089025 w 2647950"/>
                <a:gd name="connsiteY46" fmla="*/ 273050 h 654050"/>
                <a:gd name="connsiteX47" fmla="*/ 1038225 w 2647950"/>
                <a:gd name="connsiteY47" fmla="*/ 273050 h 654050"/>
                <a:gd name="connsiteX48" fmla="*/ 1038225 w 2647950"/>
                <a:gd name="connsiteY48" fmla="*/ 238125 h 654050"/>
                <a:gd name="connsiteX49" fmla="*/ 914400 w 2647950"/>
                <a:gd name="connsiteY49" fmla="*/ 238125 h 654050"/>
                <a:gd name="connsiteX50" fmla="*/ 914400 w 2647950"/>
                <a:gd name="connsiteY50" fmla="*/ 206375 h 654050"/>
                <a:gd name="connsiteX51" fmla="*/ 768350 w 2647950"/>
                <a:gd name="connsiteY51" fmla="*/ 206375 h 654050"/>
                <a:gd name="connsiteX52" fmla="*/ 768350 w 2647950"/>
                <a:gd name="connsiteY52" fmla="*/ 177800 h 654050"/>
                <a:gd name="connsiteX53" fmla="*/ 720725 w 2647950"/>
                <a:gd name="connsiteY53" fmla="*/ 177800 h 654050"/>
                <a:gd name="connsiteX54" fmla="*/ 720725 w 2647950"/>
                <a:gd name="connsiteY54" fmla="*/ 142875 h 654050"/>
                <a:gd name="connsiteX55" fmla="*/ 660400 w 2647950"/>
                <a:gd name="connsiteY55" fmla="*/ 142875 h 654050"/>
                <a:gd name="connsiteX56" fmla="*/ 660400 w 2647950"/>
                <a:gd name="connsiteY56" fmla="*/ 130175 h 654050"/>
                <a:gd name="connsiteX57" fmla="*/ 485775 w 2647950"/>
                <a:gd name="connsiteY57" fmla="*/ 130175 h 654050"/>
                <a:gd name="connsiteX58" fmla="*/ 485775 w 2647950"/>
                <a:gd name="connsiteY58" fmla="*/ 114300 h 654050"/>
                <a:gd name="connsiteX59" fmla="*/ 438150 w 2647950"/>
                <a:gd name="connsiteY59" fmla="*/ 114300 h 654050"/>
                <a:gd name="connsiteX60" fmla="*/ 438150 w 2647950"/>
                <a:gd name="connsiteY60" fmla="*/ 114300 h 654050"/>
                <a:gd name="connsiteX61" fmla="*/ 438150 w 2647950"/>
                <a:gd name="connsiteY61" fmla="*/ 114300 h 654050"/>
                <a:gd name="connsiteX62" fmla="*/ 438150 w 2647950"/>
                <a:gd name="connsiteY62" fmla="*/ 88900 h 654050"/>
                <a:gd name="connsiteX63" fmla="*/ 390525 w 2647950"/>
                <a:gd name="connsiteY63" fmla="*/ 88900 h 654050"/>
                <a:gd name="connsiteX64" fmla="*/ 390525 w 2647950"/>
                <a:gd name="connsiteY64" fmla="*/ 88900 h 654050"/>
                <a:gd name="connsiteX65" fmla="*/ 368300 w 2647950"/>
                <a:gd name="connsiteY65" fmla="*/ 66675 h 654050"/>
                <a:gd name="connsiteX66" fmla="*/ 368300 w 2647950"/>
                <a:gd name="connsiteY66" fmla="*/ 50800 h 654050"/>
                <a:gd name="connsiteX67" fmla="*/ 231775 w 2647950"/>
                <a:gd name="connsiteY67" fmla="*/ 50800 h 654050"/>
                <a:gd name="connsiteX68" fmla="*/ 231775 w 2647950"/>
                <a:gd name="connsiteY68" fmla="*/ 28575 h 654050"/>
                <a:gd name="connsiteX69" fmla="*/ 177800 w 2647950"/>
                <a:gd name="connsiteY69" fmla="*/ 28575 h 654050"/>
                <a:gd name="connsiteX70" fmla="*/ 165100 w 2647950"/>
                <a:gd name="connsiteY70" fmla="*/ 15875 h 654050"/>
                <a:gd name="connsiteX71" fmla="*/ 15875 w 2647950"/>
                <a:gd name="connsiteY71" fmla="*/ 15875 h 654050"/>
                <a:gd name="connsiteX72" fmla="*/ 15875 w 2647950"/>
                <a:gd name="connsiteY72" fmla="*/ 15875 h 654050"/>
                <a:gd name="connsiteX73" fmla="*/ 0 w 2647950"/>
                <a:gd name="connsiteY73" fmla="*/ 0 h 654050"/>
                <a:gd name="connsiteX0" fmla="*/ 2647950 w 2647950"/>
                <a:gd name="connsiteY0" fmla="*/ 654050 h 654050"/>
                <a:gd name="connsiteX1" fmla="*/ 2574925 w 2647950"/>
                <a:gd name="connsiteY1" fmla="*/ 654050 h 654050"/>
                <a:gd name="connsiteX2" fmla="*/ 2574925 w 2647950"/>
                <a:gd name="connsiteY2" fmla="*/ 654050 h 654050"/>
                <a:gd name="connsiteX3" fmla="*/ 2574925 w 2647950"/>
                <a:gd name="connsiteY3" fmla="*/ 654050 h 654050"/>
                <a:gd name="connsiteX4" fmla="*/ 2574925 w 2647950"/>
                <a:gd name="connsiteY4" fmla="*/ 654050 h 654050"/>
                <a:gd name="connsiteX5" fmla="*/ 2574925 w 2647950"/>
                <a:gd name="connsiteY5" fmla="*/ 631825 h 654050"/>
                <a:gd name="connsiteX6" fmla="*/ 2527300 w 2647950"/>
                <a:gd name="connsiteY6" fmla="*/ 631825 h 654050"/>
                <a:gd name="connsiteX7" fmla="*/ 2527300 w 2647950"/>
                <a:gd name="connsiteY7" fmla="*/ 593725 h 654050"/>
                <a:gd name="connsiteX8" fmla="*/ 2498725 w 2647950"/>
                <a:gd name="connsiteY8" fmla="*/ 593725 h 654050"/>
                <a:gd name="connsiteX9" fmla="*/ 2498725 w 2647950"/>
                <a:gd name="connsiteY9" fmla="*/ 593725 h 654050"/>
                <a:gd name="connsiteX10" fmla="*/ 2498725 w 2647950"/>
                <a:gd name="connsiteY10" fmla="*/ 593725 h 654050"/>
                <a:gd name="connsiteX11" fmla="*/ 2498725 w 2647950"/>
                <a:gd name="connsiteY11" fmla="*/ 568325 h 654050"/>
                <a:gd name="connsiteX12" fmla="*/ 2292350 w 2647950"/>
                <a:gd name="connsiteY12" fmla="*/ 568325 h 654050"/>
                <a:gd name="connsiteX13" fmla="*/ 2292350 w 2647950"/>
                <a:gd name="connsiteY13" fmla="*/ 568325 h 654050"/>
                <a:gd name="connsiteX14" fmla="*/ 2292350 w 2647950"/>
                <a:gd name="connsiteY14" fmla="*/ 546100 h 654050"/>
                <a:gd name="connsiteX15" fmla="*/ 2257425 w 2647950"/>
                <a:gd name="connsiteY15" fmla="*/ 546100 h 654050"/>
                <a:gd name="connsiteX16" fmla="*/ 2257425 w 2647950"/>
                <a:gd name="connsiteY16" fmla="*/ 530225 h 654050"/>
                <a:gd name="connsiteX17" fmla="*/ 2187575 w 2647950"/>
                <a:gd name="connsiteY17" fmla="*/ 530225 h 654050"/>
                <a:gd name="connsiteX18" fmla="*/ 2187575 w 2647950"/>
                <a:gd name="connsiteY18" fmla="*/ 514350 h 654050"/>
                <a:gd name="connsiteX19" fmla="*/ 2136775 w 2647950"/>
                <a:gd name="connsiteY19" fmla="*/ 514350 h 654050"/>
                <a:gd name="connsiteX20" fmla="*/ 2136775 w 2647950"/>
                <a:gd name="connsiteY20" fmla="*/ 482600 h 654050"/>
                <a:gd name="connsiteX21" fmla="*/ 1889125 w 2647950"/>
                <a:gd name="connsiteY21" fmla="*/ 482600 h 654050"/>
                <a:gd name="connsiteX22" fmla="*/ 1889125 w 2647950"/>
                <a:gd name="connsiteY22" fmla="*/ 482600 h 654050"/>
                <a:gd name="connsiteX23" fmla="*/ 1889125 w 2647950"/>
                <a:gd name="connsiteY23" fmla="*/ 482600 h 654050"/>
                <a:gd name="connsiteX24" fmla="*/ 1889125 w 2647950"/>
                <a:gd name="connsiteY24" fmla="*/ 457200 h 654050"/>
                <a:gd name="connsiteX25" fmla="*/ 1854200 w 2647950"/>
                <a:gd name="connsiteY25" fmla="*/ 457200 h 654050"/>
                <a:gd name="connsiteX26" fmla="*/ 1854200 w 2647950"/>
                <a:gd name="connsiteY26" fmla="*/ 438150 h 654050"/>
                <a:gd name="connsiteX27" fmla="*/ 1724025 w 2647950"/>
                <a:gd name="connsiteY27" fmla="*/ 438150 h 654050"/>
                <a:gd name="connsiteX28" fmla="*/ 1724025 w 2647950"/>
                <a:gd name="connsiteY28" fmla="*/ 438150 h 654050"/>
                <a:gd name="connsiteX29" fmla="*/ 1724025 w 2647950"/>
                <a:gd name="connsiteY29" fmla="*/ 415925 h 654050"/>
                <a:gd name="connsiteX30" fmla="*/ 1641475 w 2647950"/>
                <a:gd name="connsiteY30" fmla="*/ 415925 h 654050"/>
                <a:gd name="connsiteX31" fmla="*/ 1641475 w 2647950"/>
                <a:gd name="connsiteY31" fmla="*/ 415925 h 654050"/>
                <a:gd name="connsiteX32" fmla="*/ 1641475 w 2647950"/>
                <a:gd name="connsiteY32" fmla="*/ 415925 h 654050"/>
                <a:gd name="connsiteX33" fmla="*/ 1641475 w 2647950"/>
                <a:gd name="connsiteY33" fmla="*/ 396875 h 654050"/>
                <a:gd name="connsiteX34" fmla="*/ 1565275 w 2647950"/>
                <a:gd name="connsiteY34" fmla="*/ 396875 h 654050"/>
                <a:gd name="connsiteX35" fmla="*/ 1565275 w 2647950"/>
                <a:gd name="connsiteY35" fmla="*/ 396875 h 654050"/>
                <a:gd name="connsiteX36" fmla="*/ 1565275 w 2647950"/>
                <a:gd name="connsiteY36" fmla="*/ 374650 h 654050"/>
                <a:gd name="connsiteX37" fmla="*/ 1498600 w 2647950"/>
                <a:gd name="connsiteY37" fmla="*/ 374650 h 654050"/>
                <a:gd name="connsiteX38" fmla="*/ 1498600 w 2647950"/>
                <a:gd name="connsiteY38" fmla="*/ 374650 h 654050"/>
                <a:gd name="connsiteX39" fmla="*/ 1504950 w 2647950"/>
                <a:gd name="connsiteY39" fmla="*/ 355600 h 654050"/>
                <a:gd name="connsiteX40" fmla="*/ 1476375 w 2647950"/>
                <a:gd name="connsiteY40" fmla="*/ 333375 h 654050"/>
                <a:gd name="connsiteX41" fmla="*/ 1397000 w 2647950"/>
                <a:gd name="connsiteY41" fmla="*/ 333375 h 654050"/>
                <a:gd name="connsiteX42" fmla="*/ 1397000 w 2647950"/>
                <a:gd name="connsiteY42" fmla="*/ 317500 h 654050"/>
                <a:gd name="connsiteX43" fmla="*/ 1165225 w 2647950"/>
                <a:gd name="connsiteY43" fmla="*/ 317500 h 654050"/>
                <a:gd name="connsiteX44" fmla="*/ 1165225 w 2647950"/>
                <a:gd name="connsiteY44" fmla="*/ 307975 h 654050"/>
                <a:gd name="connsiteX45" fmla="*/ 1089025 w 2647950"/>
                <a:gd name="connsiteY45" fmla="*/ 307975 h 654050"/>
                <a:gd name="connsiteX46" fmla="*/ 1089025 w 2647950"/>
                <a:gd name="connsiteY46" fmla="*/ 273050 h 654050"/>
                <a:gd name="connsiteX47" fmla="*/ 1038225 w 2647950"/>
                <a:gd name="connsiteY47" fmla="*/ 273050 h 654050"/>
                <a:gd name="connsiteX48" fmla="*/ 1038225 w 2647950"/>
                <a:gd name="connsiteY48" fmla="*/ 238125 h 654050"/>
                <a:gd name="connsiteX49" fmla="*/ 914400 w 2647950"/>
                <a:gd name="connsiteY49" fmla="*/ 238125 h 654050"/>
                <a:gd name="connsiteX50" fmla="*/ 914400 w 2647950"/>
                <a:gd name="connsiteY50" fmla="*/ 206375 h 654050"/>
                <a:gd name="connsiteX51" fmla="*/ 768350 w 2647950"/>
                <a:gd name="connsiteY51" fmla="*/ 206375 h 654050"/>
                <a:gd name="connsiteX52" fmla="*/ 768350 w 2647950"/>
                <a:gd name="connsiteY52" fmla="*/ 177800 h 654050"/>
                <a:gd name="connsiteX53" fmla="*/ 720725 w 2647950"/>
                <a:gd name="connsiteY53" fmla="*/ 177800 h 654050"/>
                <a:gd name="connsiteX54" fmla="*/ 720725 w 2647950"/>
                <a:gd name="connsiteY54" fmla="*/ 142875 h 654050"/>
                <a:gd name="connsiteX55" fmla="*/ 660400 w 2647950"/>
                <a:gd name="connsiteY55" fmla="*/ 142875 h 654050"/>
                <a:gd name="connsiteX56" fmla="*/ 660400 w 2647950"/>
                <a:gd name="connsiteY56" fmla="*/ 130175 h 654050"/>
                <a:gd name="connsiteX57" fmla="*/ 485775 w 2647950"/>
                <a:gd name="connsiteY57" fmla="*/ 130175 h 654050"/>
                <a:gd name="connsiteX58" fmla="*/ 485775 w 2647950"/>
                <a:gd name="connsiteY58" fmla="*/ 114300 h 654050"/>
                <a:gd name="connsiteX59" fmla="*/ 438150 w 2647950"/>
                <a:gd name="connsiteY59" fmla="*/ 114300 h 654050"/>
                <a:gd name="connsiteX60" fmla="*/ 438150 w 2647950"/>
                <a:gd name="connsiteY60" fmla="*/ 114300 h 654050"/>
                <a:gd name="connsiteX61" fmla="*/ 438150 w 2647950"/>
                <a:gd name="connsiteY61" fmla="*/ 114300 h 654050"/>
                <a:gd name="connsiteX62" fmla="*/ 438150 w 2647950"/>
                <a:gd name="connsiteY62" fmla="*/ 88900 h 654050"/>
                <a:gd name="connsiteX63" fmla="*/ 390525 w 2647950"/>
                <a:gd name="connsiteY63" fmla="*/ 88900 h 654050"/>
                <a:gd name="connsiteX64" fmla="*/ 390525 w 2647950"/>
                <a:gd name="connsiteY64" fmla="*/ 88900 h 654050"/>
                <a:gd name="connsiteX65" fmla="*/ 368300 w 2647950"/>
                <a:gd name="connsiteY65" fmla="*/ 66675 h 654050"/>
                <a:gd name="connsiteX66" fmla="*/ 368300 w 2647950"/>
                <a:gd name="connsiteY66" fmla="*/ 50800 h 654050"/>
                <a:gd name="connsiteX67" fmla="*/ 231775 w 2647950"/>
                <a:gd name="connsiteY67" fmla="*/ 50800 h 654050"/>
                <a:gd name="connsiteX68" fmla="*/ 231775 w 2647950"/>
                <a:gd name="connsiteY68" fmla="*/ 28575 h 654050"/>
                <a:gd name="connsiteX69" fmla="*/ 177800 w 2647950"/>
                <a:gd name="connsiteY69" fmla="*/ 28575 h 654050"/>
                <a:gd name="connsiteX70" fmla="*/ 165100 w 2647950"/>
                <a:gd name="connsiteY70" fmla="*/ 15875 h 654050"/>
                <a:gd name="connsiteX71" fmla="*/ 15875 w 2647950"/>
                <a:gd name="connsiteY71" fmla="*/ 15875 h 654050"/>
                <a:gd name="connsiteX72" fmla="*/ 15875 w 2647950"/>
                <a:gd name="connsiteY72" fmla="*/ 15875 h 654050"/>
                <a:gd name="connsiteX73" fmla="*/ 0 w 2647950"/>
                <a:gd name="connsiteY73" fmla="*/ 0 h 654050"/>
                <a:gd name="connsiteX0" fmla="*/ 2647950 w 2647950"/>
                <a:gd name="connsiteY0" fmla="*/ 654050 h 654050"/>
                <a:gd name="connsiteX1" fmla="*/ 2574925 w 2647950"/>
                <a:gd name="connsiteY1" fmla="*/ 654050 h 654050"/>
                <a:gd name="connsiteX2" fmla="*/ 2574925 w 2647950"/>
                <a:gd name="connsiteY2" fmla="*/ 654050 h 654050"/>
                <a:gd name="connsiteX3" fmla="*/ 2574925 w 2647950"/>
                <a:gd name="connsiteY3" fmla="*/ 654050 h 654050"/>
                <a:gd name="connsiteX4" fmla="*/ 2574925 w 2647950"/>
                <a:gd name="connsiteY4" fmla="*/ 654050 h 654050"/>
                <a:gd name="connsiteX5" fmla="*/ 2574925 w 2647950"/>
                <a:gd name="connsiteY5" fmla="*/ 631825 h 654050"/>
                <a:gd name="connsiteX6" fmla="*/ 2527300 w 2647950"/>
                <a:gd name="connsiteY6" fmla="*/ 631825 h 654050"/>
                <a:gd name="connsiteX7" fmla="*/ 2527300 w 2647950"/>
                <a:gd name="connsiteY7" fmla="*/ 593725 h 654050"/>
                <a:gd name="connsiteX8" fmla="*/ 2498725 w 2647950"/>
                <a:gd name="connsiteY8" fmla="*/ 593725 h 654050"/>
                <a:gd name="connsiteX9" fmla="*/ 2498725 w 2647950"/>
                <a:gd name="connsiteY9" fmla="*/ 593725 h 654050"/>
                <a:gd name="connsiteX10" fmla="*/ 2498725 w 2647950"/>
                <a:gd name="connsiteY10" fmla="*/ 593725 h 654050"/>
                <a:gd name="connsiteX11" fmla="*/ 2498725 w 2647950"/>
                <a:gd name="connsiteY11" fmla="*/ 568325 h 654050"/>
                <a:gd name="connsiteX12" fmla="*/ 2292350 w 2647950"/>
                <a:gd name="connsiteY12" fmla="*/ 568325 h 654050"/>
                <a:gd name="connsiteX13" fmla="*/ 2292350 w 2647950"/>
                <a:gd name="connsiteY13" fmla="*/ 568325 h 654050"/>
                <a:gd name="connsiteX14" fmla="*/ 2292350 w 2647950"/>
                <a:gd name="connsiteY14" fmla="*/ 546100 h 654050"/>
                <a:gd name="connsiteX15" fmla="*/ 2257425 w 2647950"/>
                <a:gd name="connsiteY15" fmla="*/ 546100 h 654050"/>
                <a:gd name="connsiteX16" fmla="*/ 2257425 w 2647950"/>
                <a:gd name="connsiteY16" fmla="*/ 530225 h 654050"/>
                <a:gd name="connsiteX17" fmla="*/ 2187575 w 2647950"/>
                <a:gd name="connsiteY17" fmla="*/ 530225 h 654050"/>
                <a:gd name="connsiteX18" fmla="*/ 2187575 w 2647950"/>
                <a:gd name="connsiteY18" fmla="*/ 514350 h 654050"/>
                <a:gd name="connsiteX19" fmla="*/ 2136775 w 2647950"/>
                <a:gd name="connsiteY19" fmla="*/ 514350 h 654050"/>
                <a:gd name="connsiteX20" fmla="*/ 2136775 w 2647950"/>
                <a:gd name="connsiteY20" fmla="*/ 482600 h 654050"/>
                <a:gd name="connsiteX21" fmla="*/ 1889125 w 2647950"/>
                <a:gd name="connsiteY21" fmla="*/ 482600 h 654050"/>
                <a:gd name="connsiteX22" fmla="*/ 1889125 w 2647950"/>
                <a:gd name="connsiteY22" fmla="*/ 482600 h 654050"/>
                <a:gd name="connsiteX23" fmla="*/ 1889125 w 2647950"/>
                <a:gd name="connsiteY23" fmla="*/ 482600 h 654050"/>
                <a:gd name="connsiteX24" fmla="*/ 1889125 w 2647950"/>
                <a:gd name="connsiteY24" fmla="*/ 457200 h 654050"/>
                <a:gd name="connsiteX25" fmla="*/ 1854200 w 2647950"/>
                <a:gd name="connsiteY25" fmla="*/ 457200 h 654050"/>
                <a:gd name="connsiteX26" fmla="*/ 1854200 w 2647950"/>
                <a:gd name="connsiteY26" fmla="*/ 438150 h 654050"/>
                <a:gd name="connsiteX27" fmla="*/ 1724025 w 2647950"/>
                <a:gd name="connsiteY27" fmla="*/ 438150 h 654050"/>
                <a:gd name="connsiteX28" fmla="*/ 1724025 w 2647950"/>
                <a:gd name="connsiteY28" fmla="*/ 438150 h 654050"/>
                <a:gd name="connsiteX29" fmla="*/ 1724025 w 2647950"/>
                <a:gd name="connsiteY29" fmla="*/ 415925 h 654050"/>
                <a:gd name="connsiteX30" fmla="*/ 1641475 w 2647950"/>
                <a:gd name="connsiteY30" fmla="*/ 415925 h 654050"/>
                <a:gd name="connsiteX31" fmla="*/ 1641475 w 2647950"/>
                <a:gd name="connsiteY31" fmla="*/ 415925 h 654050"/>
                <a:gd name="connsiteX32" fmla="*/ 1641475 w 2647950"/>
                <a:gd name="connsiteY32" fmla="*/ 415925 h 654050"/>
                <a:gd name="connsiteX33" fmla="*/ 1641475 w 2647950"/>
                <a:gd name="connsiteY33" fmla="*/ 396875 h 654050"/>
                <a:gd name="connsiteX34" fmla="*/ 1565275 w 2647950"/>
                <a:gd name="connsiteY34" fmla="*/ 396875 h 654050"/>
                <a:gd name="connsiteX35" fmla="*/ 1565275 w 2647950"/>
                <a:gd name="connsiteY35" fmla="*/ 396875 h 654050"/>
                <a:gd name="connsiteX36" fmla="*/ 1565275 w 2647950"/>
                <a:gd name="connsiteY36" fmla="*/ 374650 h 654050"/>
                <a:gd name="connsiteX37" fmla="*/ 1498600 w 2647950"/>
                <a:gd name="connsiteY37" fmla="*/ 374650 h 654050"/>
                <a:gd name="connsiteX38" fmla="*/ 1498600 w 2647950"/>
                <a:gd name="connsiteY38" fmla="*/ 374650 h 654050"/>
                <a:gd name="connsiteX39" fmla="*/ 1498600 w 2647950"/>
                <a:gd name="connsiteY39" fmla="*/ 358775 h 654050"/>
                <a:gd name="connsiteX40" fmla="*/ 1476375 w 2647950"/>
                <a:gd name="connsiteY40" fmla="*/ 333375 h 654050"/>
                <a:gd name="connsiteX41" fmla="*/ 1397000 w 2647950"/>
                <a:gd name="connsiteY41" fmla="*/ 333375 h 654050"/>
                <a:gd name="connsiteX42" fmla="*/ 1397000 w 2647950"/>
                <a:gd name="connsiteY42" fmla="*/ 317500 h 654050"/>
                <a:gd name="connsiteX43" fmla="*/ 1165225 w 2647950"/>
                <a:gd name="connsiteY43" fmla="*/ 317500 h 654050"/>
                <a:gd name="connsiteX44" fmla="*/ 1165225 w 2647950"/>
                <a:gd name="connsiteY44" fmla="*/ 307975 h 654050"/>
                <a:gd name="connsiteX45" fmla="*/ 1089025 w 2647950"/>
                <a:gd name="connsiteY45" fmla="*/ 307975 h 654050"/>
                <a:gd name="connsiteX46" fmla="*/ 1089025 w 2647950"/>
                <a:gd name="connsiteY46" fmla="*/ 273050 h 654050"/>
                <a:gd name="connsiteX47" fmla="*/ 1038225 w 2647950"/>
                <a:gd name="connsiteY47" fmla="*/ 273050 h 654050"/>
                <a:gd name="connsiteX48" fmla="*/ 1038225 w 2647950"/>
                <a:gd name="connsiteY48" fmla="*/ 238125 h 654050"/>
                <a:gd name="connsiteX49" fmla="*/ 914400 w 2647950"/>
                <a:gd name="connsiteY49" fmla="*/ 238125 h 654050"/>
                <a:gd name="connsiteX50" fmla="*/ 914400 w 2647950"/>
                <a:gd name="connsiteY50" fmla="*/ 206375 h 654050"/>
                <a:gd name="connsiteX51" fmla="*/ 768350 w 2647950"/>
                <a:gd name="connsiteY51" fmla="*/ 206375 h 654050"/>
                <a:gd name="connsiteX52" fmla="*/ 768350 w 2647950"/>
                <a:gd name="connsiteY52" fmla="*/ 177800 h 654050"/>
                <a:gd name="connsiteX53" fmla="*/ 720725 w 2647950"/>
                <a:gd name="connsiteY53" fmla="*/ 177800 h 654050"/>
                <a:gd name="connsiteX54" fmla="*/ 720725 w 2647950"/>
                <a:gd name="connsiteY54" fmla="*/ 142875 h 654050"/>
                <a:gd name="connsiteX55" fmla="*/ 660400 w 2647950"/>
                <a:gd name="connsiteY55" fmla="*/ 142875 h 654050"/>
                <a:gd name="connsiteX56" fmla="*/ 660400 w 2647950"/>
                <a:gd name="connsiteY56" fmla="*/ 130175 h 654050"/>
                <a:gd name="connsiteX57" fmla="*/ 485775 w 2647950"/>
                <a:gd name="connsiteY57" fmla="*/ 130175 h 654050"/>
                <a:gd name="connsiteX58" fmla="*/ 485775 w 2647950"/>
                <a:gd name="connsiteY58" fmla="*/ 114300 h 654050"/>
                <a:gd name="connsiteX59" fmla="*/ 438150 w 2647950"/>
                <a:gd name="connsiteY59" fmla="*/ 114300 h 654050"/>
                <a:gd name="connsiteX60" fmla="*/ 438150 w 2647950"/>
                <a:gd name="connsiteY60" fmla="*/ 114300 h 654050"/>
                <a:gd name="connsiteX61" fmla="*/ 438150 w 2647950"/>
                <a:gd name="connsiteY61" fmla="*/ 114300 h 654050"/>
                <a:gd name="connsiteX62" fmla="*/ 438150 w 2647950"/>
                <a:gd name="connsiteY62" fmla="*/ 88900 h 654050"/>
                <a:gd name="connsiteX63" fmla="*/ 390525 w 2647950"/>
                <a:gd name="connsiteY63" fmla="*/ 88900 h 654050"/>
                <a:gd name="connsiteX64" fmla="*/ 390525 w 2647950"/>
                <a:gd name="connsiteY64" fmla="*/ 88900 h 654050"/>
                <a:gd name="connsiteX65" fmla="*/ 368300 w 2647950"/>
                <a:gd name="connsiteY65" fmla="*/ 66675 h 654050"/>
                <a:gd name="connsiteX66" fmla="*/ 368300 w 2647950"/>
                <a:gd name="connsiteY66" fmla="*/ 50800 h 654050"/>
                <a:gd name="connsiteX67" fmla="*/ 231775 w 2647950"/>
                <a:gd name="connsiteY67" fmla="*/ 50800 h 654050"/>
                <a:gd name="connsiteX68" fmla="*/ 231775 w 2647950"/>
                <a:gd name="connsiteY68" fmla="*/ 28575 h 654050"/>
                <a:gd name="connsiteX69" fmla="*/ 177800 w 2647950"/>
                <a:gd name="connsiteY69" fmla="*/ 28575 h 654050"/>
                <a:gd name="connsiteX70" fmla="*/ 165100 w 2647950"/>
                <a:gd name="connsiteY70" fmla="*/ 15875 h 654050"/>
                <a:gd name="connsiteX71" fmla="*/ 15875 w 2647950"/>
                <a:gd name="connsiteY71" fmla="*/ 15875 h 654050"/>
                <a:gd name="connsiteX72" fmla="*/ 15875 w 2647950"/>
                <a:gd name="connsiteY72" fmla="*/ 15875 h 654050"/>
                <a:gd name="connsiteX73" fmla="*/ 0 w 2647950"/>
                <a:gd name="connsiteY73" fmla="*/ 0 h 65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647950" h="654050">
                  <a:moveTo>
                    <a:pt x="2647950" y="654050"/>
                  </a:moveTo>
                  <a:lnTo>
                    <a:pt x="2574925" y="654050"/>
                  </a:lnTo>
                  <a:lnTo>
                    <a:pt x="2574925" y="654050"/>
                  </a:lnTo>
                  <a:lnTo>
                    <a:pt x="2574925" y="654050"/>
                  </a:lnTo>
                  <a:lnTo>
                    <a:pt x="2574925" y="654050"/>
                  </a:lnTo>
                  <a:lnTo>
                    <a:pt x="2574925" y="631825"/>
                  </a:lnTo>
                  <a:lnTo>
                    <a:pt x="2527300" y="631825"/>
                  </a:lnTo>
                  <a:lnTo>
                    <a:pt x="2527300" y="593725"/>
                  </a:lnTo>
                  <a:lnTo>
                    <a:pt x="2498725" y="593725"/>
                  </a:lnTo>
                  <a:lnTo>
                    <a:pt x="2498725" y="593725"/>
                  </a:lnTo>
                  <a:lnTo>
                    <a:pt x="2498725" y="593725"/>
                  </a:lnTo>
                  <a:lnTo>
                    <a:pt x="2498725" y="568325"/>
                  </a:lnTo>
                  <a:lnTo>
                    <a:pt x="2292350" y="568325"/>
                  </a:lnTo>
                  <a:lnTo>
                    <a:pt x="2292350" y="568325"/>
                  </a:lnTo>
                  <a:lnTo>
                    <a:pt x="2292350" y="546100"/>
                  </a:lnTo>
                  <a:lnTo>
                    <a:pt x="2257425" y="546100"/>
                  </a:lnTo>
                  <a:lnTo>
                    <a:pt x="2257425" y="530225"/>
                  </a:lnTo>
                  <a:lnTo>
                    <a:pt x="2187575" y="530225"/>
                  </a:lnTo>
                  <a:lnTo>
                    <a:pt x="2187575" y="514350"/>
                  </a:lnTo>
                  <a:lnTo>
                    <a:pt x="2136775" y="514350"/>
                  </a:lnTo>
                  <a:lnTo>
                    <a:pt x="2136775" y="482600"/>
                  </a:lnTo>
                  <a:lnTo>
                    <a:pt x="1889125" y="482600"/>
                  </a:lnTo>
                  <a:lnTo>
                    <a:pt x="1889125" y="482600"/>
                  </a:lnTo>
                  <a:lnTo>
                    <a:pt x="1889125" y="482600"/>
                  </a:lnTo>
                  <a:lnTo>
                    <a:pt x="1889125" y="457200"/>
                  </a:lnTo>
                  <a:lnTo>
                    <a:pt x="1854200" y="457200"/>
                  </a:lnTo>
                  <a:lnTo>
                    <a:pt x="1854200" y="438150"/>
                  </a:lnTo>
                  <a:lnTo>
                    <a:pt x="1724025" y="438150"/>
                  </a:lnTo>
                  <a:lnTo>
                    <a:pt x="1724025" y="438150"/>
                  </a:lnTo>
                  <a:lnTo>
                    <a:pt x="1724025" y="415925"/>
                  </a:lnTo>
                  <a:lnTo>
                    <a:pt x="1641475" y="415925"/>
                  </a:lnTo>
                  <a:lnTo>
                    <a:pt x="1641475" y="415925"/>
                  </a:lnTo>
                  <a:lnTo>
                    <a:pt x="1641475" y="415925"/>
                  </a:lnTo>
                  <a:lnTo>
                    <a:pt x="1641475" y="396875"/>
                  </a:lnTo>
                  <a:lnTo>
                    <a:pt x="1565275" y="396875"/>
                  </a:lnTo>
                  <a:lnTo>
                    <a:pt x="1565275" y="396875"/>
                  </a:lnTo>
                  <a:lnTo>
                    <a:pt x="1565275" y="374650"/>
                  </a:lnTo>
                  <a:lnTo>
                    <a:pt x="1498600" y="374650"/>
                  </a:lnTo>
                  <a:lnTo>
                    <a:pt x="1498600" y="374650"/>
                  </a:lnTo>
                  <a:lnTo>
                    <a:pt x="1498600" y="358775"/>
                  </a:lnTo>
                  <a:lnTo>
                    <a:pt x="1476375" y="333375"/>
                  </a:lnTo>
                  <a:lnTo>
                    <a:pt x="1397000" y="333375"/>
                  </a:lnTo>
                  <a:lnTo>
                    <a:pt x="1397000" y="317500"/>
                  </a:lnTo>
                  <a:lnTo>
                    <a:pt x="1165225" y="317500"/>
                  </a:lnTo>
                  <a:lnTo>
                    <a:pt x="1165225" y="307975"/>
                  </a:lnTo>
                  <a:lnTo>
                    <a:pt x="1089025" y="307975"/>
                  </a:lnTo>
                  <a:lnTo>
                    <a:pt x="1089025" y="273050"/>
                  </a:lnTo>
                  <a:lnTo>
                    <a:pt x="1038225" y="273050"/>
                  </a:lnTo>
                  <a:lnTo>
                    <a:pt x="1038225" y="238125"/>
                  </a:lnTo>
                  <a:lnTo>
                    <a:pt x="914400" y="238125"/>
                  </a:lnTo>
                  <a:lnTo>
                    <a:pt x="914400" y="206375"/>
                  </a:lnTo>
                  <a:lnTo>
                    <a:pt x="768350" y="206375"/>
                  </a:lnTo>
                  <a:lnTo>
                    <a:pt x="768350" y="177800"/>
                  </a:lnTo>
                  <a:lnTo>
                    <a:pt x="720725" y="177800"/>
                  </a:lnTo>
                  <a:lnTo>
                    <a:pt x="720725" y="142875"/>
                  </a:lnTo>
                  <a:lnTo>
                    <a:pt x="660400" y="142875"/>
                  </a:lnTo>
                  <a:lnTo>
                    <a:pt x="660400" y="130175"/>
                  </a:lnTo>
                  <a:lnTo>
                    <a:pt x="485775" y="130175"/>
                  </a:lnTo>
                  <a:lnTo>
                    <a:pt x="485775" y="114300"/>
                  </a:lnTo>
                  <a:lnTo>
                    <a:pt x="438150" y="114300"/>
                  </a:lnTo>
                  <a:lnTo>
                    <a:pt x="438150" y="114300"/>
                  </a:lnTo>
                  <a:lnTo>
                    <a:pt x="438150" y="114300"/>
                  </a:lnTo>
                  <a:lnTo>
                    <a:pt x="438150" y="88900"/>
                  </a:lnTo>
                  <a:lnTo>
                    <a:pt x="390525" y="88900"/>
                  </a:lnTo>
                  <a:lnTo>
                    <a:pt x="390525" y="88900"/>
                  </a:lnTo>
                  <a:lnTo>
                    <a:pt x="368300" y="66675"/>
                  </a:lnTo>
                  <a:lnTo>
                    <a:pt x="368300" y="50800"/>
                  </a:lnTo>
                  <a:lnTo>
                    <a:pt x="231775" y="50800"/>
                  </a:lnTo>
                  <a:lnTo>
                    <a:pt x="231775" y="28575"/>
                  </a:lnTo>
                  <a:lnTo>
                    <a:pt x="177800" y="28575"/>
                  </a:lnTo>
                  <a:lnTo>
                    <a:pt x="165100" y="15875"/>
                  </a:lnTo>
                  <a:lnTo>
                    <a:pt x="15875" y="15875"/>
                  </a:lnTo>
                  <a:lnTo>
                    <a:pt x="15875" y="15875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prstDash val="sysDot"/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97">
            <a:extLst>
              <a:ext uri="{FF2B5EF4-FFF2-40B4-BE49-F238E27FC236}">
                <a16:creationId xmlns="" xmlns:a16="http://schemas.microsoft.com/office/drawing/2014/main" id="{BF953DA6-27B4-494B-AA07-BDC45722FA73}"/>
              </a:ext>
            </a:extLst>
          </p:cNvPr>
          <p:cNvGrpSpPr/>
          <p:nvPr/>
        </p:nvGrpSpPr>
        <p:grpSpPr>
          <a:xfrm>
            <a:off x="1130300" y="1651000"/>
            <a:ext cx="4476750" cy="1517650"/>
            <a:chOff x="1130300" y="1651000"/>
            <a:chExt cx="4476750" cy="1517650"/>
          </a:xfrm>
        </p:grpSpPr>
        <p:sp>
          <p:nvSpPr>
            <p:cNvPr id="95" name="Freeform 94">
              <a:extLst>
                <a:ext uri="{FF2B5EF4-FFF2-40B4-BE49-F238E27FC236}">
                  <a16:creationId xmlns="" xmlns:a16="http://schemas.microsoft.com/office/drawing/2014/main" id="{9E98174F-30F1-BB48-867E-D2708F376BA8}"/>
                </a:ext>
              </a:extLst>
            </p:cNvPr>
            <p:cNvSpPr/>
            <p:nvPr/>
          </p:nvSpPr>
          <p:spPr bwMode="auto">
            <a:xfrm>
              <a:off x="1358900" y="1679575"/>
              <a:ext cx="4248150" cy="1489075"/>
            </a:xfrm>
            <a:custGeom>
              <a:avLst/>
              <a:gdLst>
                <a:gd name="connsiteX0" fmla="*/ 4248150 w 4248150"/>
                <a:gd name="connsiteY0" fmla="*/ 1489075 h 1489075"/>
                <a:gd name="connsiteX1" fmla="*/ 3530600 w 4248150"/>
                <a:gd name="connsiteY1" fmla="*/ 1489075 h 1489075"/>
                <a:gd name="connsiteX2" fmla="*/ 3530600 w 4248150"/>
                <a:gd name="connsiteY2" fmla="*/ 1403350 h 1489075"/>
                <a:gd name="connsiteX3" fmla="*/ 3422650 w 4248150"/>
                <a:gd name="connsiteY3" fmla="*/ 1403350 h 1489075"/>
                <a:gd name="connsiteX4" fmla="*/ 3422650 w 4248150"/>
                <a:gd name="connsiteY4" fmla="*/ 1343025 h 1489075"/>
                <a:gd name="connsiteX5" fmla="*/ 3314700 w 4248150"/>
                <a:gd name="connsiteY5" fmla="*/ 1343025 h 1489075"/>
                <a:gd name="connsiteX6" fmla="*/ 3314700 w 4248150"/>
                <a:gd name="connsiteY6" fmla="*/ 1289050 h 1489075"/>
                <a:gd name="connsiteX7" fmla="*/ 3152775 w 4248150"/>
                <a:gd name="connsiteY7" fmla="*/ 1289050 h 1489075"/>
                <a:gd name="connsiteX8" fmla="*/ 3152775 w 4248150"/>
                <a:gd name="connsiteY8" fmla="*/ 1247775 h 1489075"/>
                <a:gd name="connsiteX9" fmla="*/ 3098800 w 4248150"/>
                <a:gd name="connsiteY9" fmla="*/ 1247775 h 1489075"/>
                <a:gd name="connsiteX10" fmla="*/ 3098800 w 4248150"/>
                <a:gd name="connsiteY10" fmla="*/ 1206500 h 1489075"/>
                <a:gd name="connsiteX11" fmla="*/ 3032125 w 4248150"/>
                <a:gd name="connsiteY11" fmla="*/ 1206500 h 1489075"/>
                <a:gd name="connsiteX12" fmla="*/ 3032125 w 4248150"/>
                <a:gd name="connsiteY12" fmla="*/ 1171575 h 1489075"/>
                <a:gd name="connsiteX13" fmla="*/ 2987675 w 4248150"/>
                <a:gd name="connsiteY13" fmla="*/ 1171575 h 1489075"/>
                <a:gd name="connsiteX14" fmla="*/ 2987675 w 4248150"/>
                <a:gd name="connsiteY14" fmla="*/ 1136650 h 1489075"/>
                <a:gd name="connsiteX15" fmla="*/ 2911475 w 4248150"/>
                <a:gd name="connsiteY15" fmla="*/ 1136650 h 1489075"/>
                <a:gd name="connsiteX16" fmla="*/ 2911475 w 4248150"/>
                <a:gd name="connsiteY16" fmla="*/ 1136650 h 1489075"/>
                <a:gd name="connsiteX17" fmla="*/ 2911475 w 4248150"/>
                <a:gd name="connsiteY17" fmla="*/ 1136650 h 1489075"/>
                <a:gd name="connsiteX18" fmla="*/ 2911475 w 4248150"/>
                <a:gd name="connsiteY18" fmla="*/ 1111250 h 1489075"/>
                <a:gd name="connsiteX19" fmla="*/ 2854325 w 4248150"/>
                <a:gd name="connsiteY19" fmla="*/ 1111250 h 1489075"/>
                <a:gd name="connsiteX20" fmla="*/ 2854325 w 4248150"/>
                <a:gd name="connsiteY20" fmla="*/ 1111250 h 1489075"/>
                <a:gd name="connsiteX21" fmla="*/ 2854325 w 4248150"/>
                <a:gd name="connsiteY21" fmla="*/ 1085850 h 1489075"/>
                <a:gd name="connsiteX22" fmla="*/ 2740025 w 4248150"/>
                <a:gd name="connsiteY22" fmla="*/ 1085850 h 1489075"/>
                <a:gd name="connsiteX23" fmla="*/ 2740025 w 4248150"/>
                <a:gd name="connsiteY23" fmla="*/ 1085850 h 1489075"/>
                <a:gd name="connsiteX24" fmla="*/ 2717800 w 4248150"/>
                <a:gd name="connsiteY24" fmla="*/ 1063625 h 1489075"/>
                <a:gd name="connsiteX25" fmla="*/ 2717800 w 4248150"/>
                <a:gd name="connsiteY25" fmla="*/ 1063625 h 1489075"/>
                <a:gd name="connsiteX26" fmla="*/ 2717800 w 4248150"/>
                <a:gd name="connsiteY26" fmla="*/ 1063625 h 1489075"/>
                <a:gd name="connsiteX27" fmla="*/ 2717800 w 4248150"/>
                <a:gd name="connsiteY27" fmla="*/ 1038225 h 1489075"/>
                <a:gd name="connsiteX28" fmla="*/ 2660650 w 4248150"/>
                <a:gd name="connsiteY28" fmla="*/ 1038225 h 1489075"/>
                <a:gd name="connsiteX29" fmla="*/ 2660650 w 4248150"/>
                <a:gd name="connsiteY29" fmla="*/ 1003300 h 1489075"/>
                <a:gd name="connsiteX30" fmla="*/ 2660650 w 4248150"/>
                <a:gd name="connsiteY30" fmla="*/ 1003300 h 1489075"/>
                <a:gd name="connsiteX31" fmla="*/ 2638425 w 4248150"/>
                <a:gd name="connsiteY31" fmla="*/ 981075 h 1489075"/>
                <a:gd name="connsiteX32" fmla="*/ 2527300 w 4248150"/>
                <a:gd name="connsiteY32" fmla="*/ 981075 h 1489075"/>
                <a:gd name="connsiteX33" fmla="*/ 2527300 w 4248150"/>
                <a:gd name="connsiteY33" fmla="*/ 981075 h 1489075"/>
                <a:gd name="connsiteX34" fmla="*/ 2527300 w 4248150"/>
                <a:gd name="connsiteY34" fmla="*/ 958850 h 1489075"/>
                <a:gd name="connsiteX35" fmla="*/ 2457450 w 4248150"/>
                <a:gd name="connsiteY35" fmla="*/ 958850 h 1489075"/>
                <a:gd name="connsiteX36" fmla="*/ 2457450 w 4248150"/>
                <a:gd name="connsiteY36" fmla="*/ 942975 h 1489075"/>
                <a:gd name="connsiteX37" fmla="*/ 2400300 w 4248150"/>
                <a:gd name="connsiteY37" fmla="*/ 942975 h 1489075"/>
                <a:gd name="connsiteX38" fmla="*/ 2400300 w 4248150"/>
                <a:gd name="connsiteY38" fmla="*/ 904875 h 1489075"/>
                <a:gd name="connsiteX39" fmla="*/ 2365375 w 4248150"/>
                <a:gd name="connsiteY39" fmla="*/ 904875 h 1489075"/>
                <a:gd name="connsiteX40" fmla="*/ 2365375 w 4248150"/>
                <a:gd name="connsiteY40" fmla="*/ 904875 h 1489075"/>
                <a:gd name="connsiteX41" fmla="*/ 2365375 w 4248150"/>
                <a:gd name="connsiteY41" fmla="*/ 882650 h 1489075"/>
                <a:gd name="connsiteX42" fmla="*/ 2365375 w 4248150"/>
                <a:gd name="connsiteY42" fmla="*/ 882650 h 1489075"/>
                <a:gd name="connsiteX43" fmla="*/ 2336800 w 4248150"/>
                <a:gd name="connsiteY43" fmla="*/ 882650 h 1489075"/>
                <a:gd name="connsiteX44" fmla="*/ 2336800 w 4248150"/>
                <a:gd name="connsiteY44" fmla="*/ 882650 h 1489075"/>
                <a:gd name="connsiteX45" fmla="*/ 2336800 w 4248150"/>
                <a:gd name="connsiteY45" fmla="*/ 854075 h 1489075"/>
                <a:gd name="connsiteX46" fmla="*/ 2228850 w 4248150"/>
                <a:gd name="connsiteY46" fmla="*/ 854075 h 1489075"/>
                <a:gd name="connsiteX47" fmla="*/ 2228850 w 4248150"/>
                <a:gd name="connsiteY47" fmla="*/ 803275 h 1489075"/>
                <a:gd name="connsiteX48" fmla="*/ 2171700 w 4248150"/>
                <a:gd name="connsiteY48" fmla="*/ 803275 h 1489075"/>
                <a:gd name="connsiteX49" fmla="*/ 2171700 w 4248150"/>
                <a:gd name="connsiteY49" fmla="*/ 781050 h 1489075"/>
                <a:gd name="connsiteX50" fmla="*/ 2111375 w 4248150"/>
                <a:gd name="connsiteY50" fmla="*/ 781050 h 1489075"/>
                <a:gd name="connsiteX51" fmla="*/ 2111375 w 4248150"/>
                <a:gd name="connsiteY51" fmla="*/ 739775 h 1489075"/>
                <a:gd name="connsiteX52" fmla="*/ 2070100 w 4248150"/>
                <a:gd name="connsiteY52" fmla="*/ 739775 h 1489075"/>
                <a:gd name="connsiteX53" fmla="*/ 2070100 w 4248150"/>
                <a:gd name="connsiteY53" fmla="*/ 723900 h 1489075"/>
                <a:gd name="connsiteX54" fmla="*/ 2006600 w 4248150"/>
                <a:gd name="connsiteY54" fmla="*/ 723900 h 1489075"/>
                <a:gd name="connsiteX55" fmla="*/ 2006600 w 4248150"/>
                <a:gd name="connsiteY55" fmla="*/ 723900 h 1489075"/>
                <a:gd name="connsiteX56" fmla="*/ 2006600 w 4248150"/>
                <a:gd name="connsiteY56" fmla="*/ 723900 h 1489075"/>
                <a:gd name="connsiteX57" fmla="*/ 2006600 w 4248150"/>
                <a:gd name="connsiteY57" fmla="*/ 704850 h 1489075"/>
                <a:gd name="connsiteX58" fmla="*/ 1914525 w 4248150"/>
                <a:gd name="connsiteY58" fmla="*/ 704850 h 1489075"/>
                <a:gd name="connsiteX59" fmla="*/ 1914525 w 4248150"/>
                <a:gd name="connsiteY59" fmla="*/ 673100 h 1489075"/>
                <a:gd name="connsiteX60" fmla="*/ 1863725 w 4248150"/>
                <a:gd name="connsiteY60" fmla="*/ 673100 h 1489075"/>
                <a:gd name="connsiteX61" fmla="*/ 1863725 w 4248150"/>
                <a:gd name="connsiteY61" fmla="*/ 673100 h 1489075"/>
                <a:gd name="connsiteX62" fmla="*/ 1838325 w 4248150"/>
                <a:gd name="connsiteY62" fmla="*/ 647700 h 1489075"/>
                <a:gd name="connsiteX63" fmla="*/ 1822450 w 4248150"/>
                <a:gd name="connsiteY63" fmla="*/ 631825 h 1489075"/>
                <a:gd name="connsiteX64" fmla="*/ 1765300 w 4248150"/>
                <a:gd name="connsiteY64" fmla="*/ 631825 h 1489075"/>
                <a:gd name="connsiteX65" fmla="*/ 1765300 w 4248150"/>
                <a:gd name="connsiteY65" fmla="*/ 600075 h 1489075"/>
                <a:gd name="connsiteX66" fmla="*/ 1682750 w 4248150"/>
                <a:gd name="connsiteY66" fmla="*/ 600075 h 1489075"/>
                <a:gd name="connsiteX67" fmla="*/ 1682750 w 4248150"/>
                <a:gd name="connsiteY67" fmla="*/ 587375 h 1489075"/>
                <a:gd name="connsiteX68" fmla="*/ 1622425 w 4248150"/>
                <a:gd name="connsiteY68" fmla="*/ 587375 h 1489075"/>
                <a:gd name="connsiteX69" fmla="*/ 1622425 w 4248150"/>
                <a:gd name="connsiteY69" fmla="*/ 574675 h 1489075"/>
                <a:gd name="connsiteX70" fmla="*/ 1581150 w 4248150"/>
                <a:gd name="connsiteY70" fmla="*/ 574675 h 1489075"/>
                <a:gd name="connsiteX71" fmla="*/ 1581150 w 4248150"/>
                <a:gd name="connsiteY71" fmla="*/ 536575 h 1489075"/>
                <a:gd name="connsiteX72" fmla="*/ 1524000 w 4248150"/>
                <a:gd name="connsiteY72" fmla="*/ 536575 h 1489075"/>
                <a:gd name="connsiteX73" fmla="*/ 1524000 w 4248150"/>
                <a:gd name="connsiteY73" fmla="*/ 523875 h 1489075"/>
                <a:gd name="connsiteX74" fmla="*/ 1441450 w 4248150"/>
                <a:gd name="connsiteY74" fmla="*/ 523875 h 1489075"/>
                <a:gd name="connsiteX75" fmla="*/ 1441450 w 4248150"/>
                <a:gd name="connsiteY75" fmla="*/ 501650 h 1489075"/>
                <a:gd name="connsiteX76" fmla="*/ 1409700 w 4248150"/>
                <a:gd name="connsiteY76" fmla="*/ 501650 h 1489075"/>
                <a:gd name="connsiteX77" fmla="*/ 1409700 w 4248150"/>
                <a:gd name="connsiteY77" fmla="*/ 488950 h 1489075"/>
                <a:gd name="connsiteX78" fmla="*/ 1260475 w 4248150"/>
                <a:gd name="connsiteY78" fmla="*/ 488950 h 1489075"/>
                <a:gd name="connsiteX79" fmla="*/ 1260475 w 4248150"/>
                <a:gd name="connsiteY79" fmla="*/ 476250 h 1489075"/>
                <a:gd name="connsiteX80" fmla="*/ 1228725 w 4248150"/>
                <a:gd name="connsiteY80" fmla="*/ 476250 h 1489075"/>
                <a:gd name="connsiteX81" fmla="*/ 1228725 w 4248150"/>
                <a:gd name="connsiteY81" fmla="*/ 447675 h 1489075"/>
                <a:gd name="connsiteX82" fmla="*/ 1184275 w 4248150"/>
                <a:gd name="connsiteY82" fmla="*/ 447675 h 1489075"/>
                <a:gd name="connsiteX83" fmla="*/ 1184275 w 4248150"/>
                <a:gd name="connsiteY83" fmla="*/ 431800 h 1489075"/>
                <a:gd name="connsiteX84" fmla="*/ 1120775 w 4248150"/>
                <a:gd name="connsiteY84" fmla="*/ 431800 h 1489075"/>
                <a:gd name="connsiteX85" fmla="*/ 1120775 w 4248150"/>
                <a:gd name="connsiteY85" fmla="*/ 412750 h 1489075"/>
                <a:gd name="connsiteX86" fmla="*/ 1047750 w 4248150"/>
                <a:gd name="connsiteY86" fmla="*/ 412750 h 1489075"/>
                <a:gd name="connsiteX87" fmla="*/ 1047750 w 4248150"/>
                <a:gd name="connsiteY87" fmla="*/ 374650 h 1489075"/>
                <a:gd name="connsiteX88" fmla="*/ 974725 w 4248150"/>
                <a:gd name="connsiteY88" fmla="*/ 374650 h 1489075"/>
                <a:gd name="connsiteX89" fmla="*/ 974725 w 4248150"/>
                <a:gd name="connsiteY89" fmla="*/ 355600 h 1489075"/>
                <a:gd name="connsiteX90" fmla="*/ 841375 w 4248150"/>
                <a:gd name="connsiteY90" fmla="*/ 355600 h 1489075"/>
                <a:gd name="connsiteX91" fmla="*/ 841375 w 4248150"/>
                <a:gd name="connsiteY91" fmla="*/ 339725 h 1489075"/>
                <a:gd name="connsiteX92" fmla="*/ 803275 w 4248150"/>
                <a:gd name="connsiteY92" fmla="*/ 339725 h 1489075"/>
                <a:gd name="connsiteX93" fmla="*/ 803275 w 4248150"/>
                <a:gd name="connsiteY93" fmla="*/ 320675 h 1489075"/>
                <a:gd name="connsiteX94" fmla="*/ 768350 w 4248150"/>
                <a:gd name="connsiteY94" fmla="*/ 320675 h 1489075"/>
                <a:gd name="connsiteX95" fmla="*/ 768350 w 4248150"/>
                <a:gd name="connsiteY95" fmla="*/ 307975 h 1489075"/>
                <a:gd name="connsiteX96" fmla="*/ 654050 w 4248150"/>
                <a:gd name="connsiteY96" fmla="*/ 307975 h 1489075"/>
                <a:gd name="connsiteX97" fmla="*/ 654050 w 4248150"/>
                <a:gd name="connsiteY97" fmla="*/ 279400 h 1489075"/>
                <a:gd name="connsiteX98" fmla="*/ 654050 w 4248150"/>
                <a:gd name="connsiteY98" fmla="*/ 279400 h 1489075"/>
                <a:gd name="connsiteX99" fmla="*/ 638175 w 4248150"/>
                <a:gd name="connsiteY99" fmla="*/ 263525 h 1489075"/>
                <a:gd name="connsiteX100" fmla="*/ 581025 w 4248150"/>
                <a:gd name="connsiteY100" fmla="*/ 263525 h 1489075"/>
                <a:gd name="connsiteX101" fmla="*/ 581025 w 4248150"/>
                <a:gd name="connsiteY101" fmla="*/ 234950 h 1489075"/>
                <a:gd name="connsiteX102" fmla="*/ 549275 w 4248150"/>
                <a:gd name="connsiteY102" fmla="*/ 234950 h 1489075"/>
                <a:gd name="connsiteX103" fmla="*/ 549275 w 4248150"/>
                <a:gd name="connsiteY103" fmla="*/ 222250 h 1489075"/>
                <a:gd name="connsiteX104" fmla="*/ 488950 w 4248150"/>
                <a:gd name="connsiteY104" fmla="*/ 222250 h 1489075"/>
                <a:gd name="connsiteX105" fmla="*/ 488950 w 4248150"/>
                <a:gd name="connsiteY105" fmla="*/ 193675 h 1489075"/>
                <a:gd name="connsiteX106" fmla="*/ 447675 w 4248150"/>
                <a:gd name="connsiteY106" fmla="*/ 193675 h 1489075"/>
                <a:gd name="connsiteX107" fmla="*/ 447675 w 4248150"/>
                <a:gd name="connsiteY107" fmla="*/ 193675 h 1489075"/>
                <a:gd name="connsiteX108" fmla="*/ 393700 w 4248150"/>
                <a:gd name="connsiteY108" fmla="*/ 193675 h 1489075"/>
                <a:gd name="connsiteX109" fmla="*/ 393700 w 4248150"/>
                <a:gd name="connsiteY109" fmla="*/ 158750 h 1489075"/>
                <a:gd name="connsiteX110" fmla="*/ 342900 w 4248150"/>
                <a:gd name="connsiteY110" fmla="*/ 158750 h 1489075"/>
                <a:gd name="connsiteX111" fmla="*/ 342900 w 4248150"/>
                <a:gd name="connsiteY111" fmla="*/ 158750 h 1489075"/>
                <a:gd name="connsiteX112" fmla="*/ 295275 w 4248150"/>
                <a:gd name="connsiteY112" fmla="*/ 158750 h 1489075"/>
                <a:gd name="connsiteX113" fmla="*/ 288925 w 4248150"/>
                <a:gd name="connsiteY113" fmla="*/ 111125 h 1489075"/>
                <a:gd name="connsiteX114" fmla="*/ 266700 w 4248150"/>
                <a:gd name="connsiteY114" fmla="*/ 107950 h 1489075"/>
                <a:gd name="connsiteX115" fmla="*/ 269875 w 4248150"/>
                <a:gd name="connsiteY115" fmla="*/ 69850 h 1489075"/>
                <a:gd name="connsiteX116" fmla="*/ 203200 w 4248150"/>
                <a:gd name="connsiteY116" fmla="*/ 69850 h 1489075"/>
                <a:gd name="connsiteX117" fmla="*/ 206375 w 4248150"/>
                <a:gd name="connsiteY117" fmla="*/ 41275 h 1489075"/>
                <a:gd name="connsiteX118" fmla="*/ 152400 w 4248150"/>
                <a:gd name="connsiteY118" fmla="*/ 41275 h 1489075"/>
                <a:gd name="connsiteX119" fmla="*/ 152400 w 4248150"/>
                <a:gd name="connsiteY119" fmla="*/ 41275 h 1489075"/>
                <a:gd name="connsiteX120" fmla="*/ 104775 w 4248150"/>
                <a:gd name="connsiteY120" fmla="*/ 15875 h 1489075"/>
                <a:gd name="connsiteX121" fmla="*/ 101600 w 4248150"/>
                <a:gd name="connsiteY121" fmla="*/ 0 h 1489075"/>
                <a:gd name="connsiteX122" fmla="*/ 0 w 4248150"/>
                <a:gd name="connsiteY122" fmla="*/ 0 h 1489075"/>
                <a:gd name="connsiteX0" fmla="*/ 4248150 w 4248150"/>
                <a:gd name="connsiteY0" fmla="*/ 1489075 h 1489075"/>
                <a:gd name="connsiteX1" fmla="*/ 3530600 w 4248150"/>
                <a:gd name="connsiteY1" fmla="*/ 1489075 h 1489075"/>
                <a:gd name="connsiteX2" fmla="*/ 3530600 w 4248150"/>
                <a:gd name="connsiteY2" fmla="*/ 1403350 h 1489075"/>
                <a:gd name="connsiteX3" fmla="*/ 3422650 w 4248150"/>
                <a:gd name="connsiteY3" fmla="*/ 1403350 h 1489075"/>
                <a:gd name="connsiteX4" fmla="*/ 3422650 w 4248150"/>
                <a:gd name="connsiteY4" fmla="*/ 1343025 h 1489075"/>
                <a:gd name="connsiteX5" fmla="*/ 3314700 w 4248150"/>
                <a:gd name="connsiteY5" fmla="*/ 1343025 h 1489075"/>
                <a:gd name="connsiteX6" fmla="*/ 3314700 w 4248150"/>
                <a:gd name="connsiteY6" fmla="*/ 1289050 h 1489075"/>
                <a:gd name="connsiteX7" fmla="*/ 3152775 w 4248150"/>
                <a:gd name="connsiteY7" fmla="*/ 1289050 h 1489075"/>
                <a:gd name="connsiteX8" fmla="*/ 3152775 w 4248150"/>
                <a:gd name="connsiteY8" fmla="*/ 1247775 h 1489075"/>
                <a:gd name="connsiteX9" fmla="*/ 3098800 w 4248150"/>
                <a:gd name="connsiteY9" fmla="*/ 1247775 h 1489075"/>
                <a:gd name="connsiteX10" fmla="*/ 3098800 w 4248150"/>
                <a:gd name="connsiteY10" fmla="*/ 1206500 h 1489075"/>
                <a:gd name="connsiteX11" fmla="*/ 3032125 w 4248150"/>
                <a:gd name="connsiteY11" fmla="*/ 1206500 h 1489075"/>
                <a:gd name="connsiteX12" fmla="*/ 3032125 w 4248150"/>
                <a:gd name="connsiteY12" fmla="*/ 1171575 h 1489075"/>
                <a:gd name="connsiteX13" fmla="*/ 2987675 w 4248150"/>
                <a:gd name="connsiteY13" fmla="*/ 1171575 h 1489075"/>
                <a:gd name="connsiteX14" fmla="*/ 2987675 w 4248150"/>
                <a:gd name="connsiteY14" fmla="*/ 1136650 h 1489075"/>
                <a:gd name="connsiteX15" fmla="*/ 2911475 w 4248150"/>
                <a:gd name="connsiteY15" fmla="*/ 1136650 h 1489075"/>
                <a:gd name="connsiteX16" fmla="*/ 2911475 w 4248150"/>
                <a:gd name="connsiteY16" fmla="*/ 1136650 h 1489075"/>
                <a:gd name="connsiteX17" fmla="*/ 2911475 w 4248150"/>
                <a:gd name="connsiteY17" fmla="*/ 1136650 h 1489075"/>
                <a:gd name="connsiteX18" fmla="*/ 2911475 w 4248150"/>
                <a:gd name="connsiteY18" fmla="*/ 1111250 h 1489075"/>
                <a:gd name="connsiteX19" fmla="*/ 2854325 w 4248150"/>
                <a:gd name="connsiteY19" fmla="*/ 1111250 h 1489075"/>
                <a:gd name="connsiteX20" fmla="*/ 2854325 w 4248150"/>
                <a:gd name="connsiteY20" fmla="*/ 1111250 h 1489075"/>
                <a:gd name="connsiteX21" fmla="*/ 2854325 w 4248150"/>
                <a:gd name="connsiteY21" fmla="*/ 1085850 h 1489075"/>
                <a:gd name="connsiteX22" fmla="*/ 2740025 w 4248150"/>
                <a:gd name="connsiteY22" fmla="*/ 1085850 h 1489075"/>
                <a:gd name="connsiteX23" fmla="*/ 2740025 w 4248150"/>
                <a:gd name="connsiteY23" fmla="*/ 1085850 h 1489075"/>
                <a:gd name="connsiteX24" fmla="*/ 2717800 w 4248150"/>
                <a:gd name="connsiteY24" fmla="*/ 1063625 h 1489075"/>
                <a:gd name="connsiteX25" fmla="*/ 2717800 w 4248150"/>
                <a:gd name="connsiteY25" fmla="*/ 1063625 h 1489075"/>
                <a:gd name="connsiteX26" fmla="*/ 2717800 w 4248150"/>
                <a:gd name="connsiteY26" fmla="*/ 1063625 h 1489075"/>
                <a:gd name="connsiteX27" fmla="*/ 2717800 w 4248150"/>
                <a:gd name="connsiteY27" fmla="*/ 1038225 h 1489075"/>
                <a:gd name="connsiteX28" fmla="*/ 2660650 w 4248150"/>
                <a:gd name="connsiteY28" fmla="*/ 1038225 h 1489075"/>
                <a:gd name="connsiteX29" fmla="*/ 2660650 w 4248150"/>
                <a:gd name="connsiteY29" fmla="*/ 1003300 h 1489075"/>
                <a:gd name="connsiteX30" fmla="*/ 2660650 w 4248150"/>
                <a:gd name="connsiteY30" fmla="*/ 1003300 h 1489075"/>
                <a:gd name="connsiteX31" fmla="*/ 2638425 w 4248150"/>
                <a:gd name="connsiteY31" fmla="*/ 981075 h 1489075"/>
                <a:gd name="connsiteX32" fmla="*/ 2527300 w 4248150"/>
                <a:gd name="connsiteY32" fmla="*/ 981075 h 1489075"/>
                <a:gd name="connsiteX33" fmla="*/ 2527300 w 4248150"/>
                <a:gd name="connsiteY33" fmla="*/ 981075 h 1489075"/>
                <a:gd name="connsiteX34" fmla="*/ 2527300 w 4248150"/>
                <a:gd name="connsiteY34" fmla="*/ 958850 h 1489075"/>
                <a:gd name="connsiteX35" fmla="*/ 2457450 w 4248150"/>
                <a:gd name="connsiteY35" fmla="*/ 958850 h 1489075"/>
                <a:gd name="connsiteX36" fmla="*/ 2457450 w 4248150"/>
                <a:gd name="connsiteY36" fmla="*/ 942975 h 1489075"/>
                <a:gd name="connsiteX37" fmla="*/ 2400300 w 4248150"/>
                <a:gd name="connsiteY37" fmla="*/ 942975 h 1489075"/>
                <a:gd name="connsiteX38" fmla="*/ 2400300 w 4248150"/>
                <a:gd name="connsiteY38" fmla="*/ 904875 h 1489075"/>
                <a:gd name="connsiteX39" fmla="*/ 2365375 w 4248150"/>
                <a:gd name="connsiteY39" fmla="*/ 904875 h 1489075"/>
                <a:gd name="connsiteX40" fmla="*/ 2365375 w 4248150"/>
                <a:gd name="connsiteY40" fmla="*/ 904875 h 1489075"/>
                <a:gd name="connsiteX41" fmla="*/ 2365375 w 4248150"/>
                <a:gd name="connsiteY41" fmla="*/ 882650 h 1489075"/>
                <a:gd name="connsiteX42" fmla="*/ 2365375 w 4248150"/>
                <a:gd name="connsiteY42" fmla="*/ 882650 h 1489075"/>
                <a:gd name="connsiteX43" fmla="*/ 2336800 w 4248150"/>
                <a:gd name="connsiteY43" fmla="*/ 882650 h 1489075"/>
                <a:gd name="connsiteX44" fmla="*/ 2336800 w 4248150"/>
                <a:gd name="connsiteY44" fmla="*/ 882650 h 1489075"/>
                <a:gd name="connsiteX45" fmla="*/ 2336800 w 4248150"/>
                <a:gd name="connsiteY45" fmla="*/ 854075 h 1489075"/>
                <a:gd name="connsiteX46" fmla="*/ 2228850 w 4248150"/>
                <a:gd name="connsiteY46" fmla="*/ 854075 h 1489075"/>
                <a:gd name="connsiteX47" fmla="*/ 2228850 w 4248150"/>
                <a:gd name="connsiteY47" fmla="*/ 803275 h 1489075"/>
                <a:gd name="connsiteX48" fmla="*/ 2171700 w 4248150"/>
                <a:gd name="connsiteY48" fmla="*/ 803275 h 1489075"/>
                <a:gd name="connsiteX49" fmla="*/ 2171700 w 4248150"/>
                <a:gd name="connsiteY49" fmla="*/ 781050 h 1489075"/>
                <a:gd name="connsiteX50" fmla="*/ 2111375 w 4248150"/>
                <a:gd name="connsiteY50" fmla="*/ 781050 h 1489075"/>
                <a:gd name="connsiteX51" fmla="*/ 2111375 w 4248150"/>
                <a:gd name="connsiteY51" fmla="*/ 739775 h 1489075"/>
                <a:gd name="connsiteX52" fmla="*/ 2070100 w 4248150"/>
                <a:gd name="connsiteY52" fmla="*/ 739775 h 1489075"/>
                <a:gd name="connsiteX53" fmla="*/ 2070100 w 4248150"/>
                <a:gd name="connsiteY53" fmla="*/ 723900 h 1489075"/>
                <a:gd name="connsiteX54" fmla="*/ 2006600 w 4248150"/>
                <a:gd name="connsiteY54" fmla="*/ 723900 h 1489075"/>
                <a:gd name="connsiteX55" fmla="*/ 2006600 w 4248150"/>
                <a:gd name="connsiteY55" fmla="*/ 723900 h 1489075"/>
                <a:gd name="connsiteX56" fmla="*/ 2006600 w 4248150"/>
                <a:gd name="connsiteY56" fmla="*/ 723900 h 1489075"/>
                <a:gd name="connsiteX57" fmla="*/ 2006600 w 4248150"/>
                <a:gd name="connsiteY57" fmla="*/ 704850 h 1489075"/>
                <a:gd name="connsiteX58" fmla="*/ 1914525 w 4248150"/>
                <a:gd name="connsiteY58" fmla="*/ 704850 h 1489075"/>
                <a:gd name="connsiteX59" fmla="*/ 1914525 w 4248150"/>
                <a:gd name="connsiteY59" fmla="*/ 673100 h 1489075"/>
                <a:gd name="connsiteX60" fmla="*/ 1863725 w 4248150"/>
                <a:gd name="connsiteY60" fmla="*/ 673100 h 1489075"/>
                <a:gd name="connsiteX61" fmla="*/ 1863725 w 4248150"/>
                <a:gd name="connsiteY61" fmla="*/ 673100 h 1489075"/>
                <a:gd name="connsiteX62" fmla="*/ 1831975 w 4248150"/>
                <a:gd name="connsiteY62" fmla="*/ 660400 h 1489075"/>
                <a:gd name="connsiteX63" fmla="*/ 1822450 w 4248150"/>
                <a:gd name="connsiteY63" fmla="*/ 631825 h 1489075"/>
                <a:gd name="connsiteX64" fmla="*/ 1765300 w 4248150"/>
                <a:gd name="connsiteY64" fmla="*/ 631825 h 1489075"/>
                <a:gd name="connsiteX65" fmla="*/ 1765300 w 4248150"/>
                <a:gd name="connsiteY65" fmla="*/ 600075 h 1489075"/>
                <a:gd name="connsiteX66" fmla="*/ 1682750 w 4248150"/>
                <a:gd name="connsiteY66" fmla="*/ 600075 h 1489075"/>
                <a:gd name="connsiteX67" fmla="*/ 1682750 w 4248150"/>
                <a:gd name="connsiteY67" fmla="*/ 587375 h 1489075"/>
                <a:gd name="connsiteX68" fmla="*/ 1622425 w 4248150"/>
                <a:gd name="connsiteY68" fmla="*/ 587375 h 1489075"/>
                <a:gd name="connsiteX69" fmla="*/ 1622425 w 4248150"/>
                <a:gd name="connsiteY69" fmla="*/ 574675 h 1489075"/>
                <a:gd name="connsiteX70" fmla="*/ 1581150 w 4248150"/>
                <a:gd name="connsiteY70" fmla="*/ 574675 h 1489075"/>
                <a:gd name="connsiteX71" fmla="*/ 1581150 w 4248150"/>
                <a:gd name="connsiteY71" fmla="*/ 536575 h 1489075"/>
                <a:gd name="connsiteX72" fmla="*/ 1524000 w 4248150"/>
                <a:gd name="connsiteY72" fmla="*/ 536575 h 1489075"/>
                <a:gd name="connsiteX73" fmla="*/ 1524000 w 4248150"/>
                <a:gd name="connsiteY73" fmla="*/ 523875 h 1489075"/>
                <a:gd name="connsiteX74" fmla="*/ 1441450 w 4248150"/>
                <a:gd name="connsiteY74" fmla="*/ 523875 h 1489075"/>
                <a:gd name="connsiteX75" fmla="*/ 1441450 w 4248150"/>
                <a:gd name="connsiteY75" fmla="*/ 501650 h 1489075"/>
                <a:gd name="connsiteX76" fmla="*/ 1409700 w 4248150"/>
                <a:gd name="connsiteY76" fmla="*/ 501650 h 1489075"/>
                <a:gd name="connsiteX77" fmla="*/ 1409700 w 4248150"/>
                <a:gd name="connsiteY77" fmla="*/ 488950 h 1489075"/>
                <a:gd name="connsiteX78" fmla="*/ 1260475 w 4248150"/>
                <a:gd name="connsiteY78" fmla="*/ 488950 h 1489075"/>
                <a:gd name="connsiteX79" fmla="*/ 1260475 w 4248150"/>
                <a:gd name="connsiteY79" fmla="*/ 476250 h 1489075"/>
                <a:gd name="connsiteX80" fmla="*/ 1228725 w 4248150"/>
                <a:gd name="connsiteY80" fmla="*/ 476250 h 1489075"/>
                <a:gd name="connsiteX81" fmla="*/ 1228725 w 4248150"/>
                <a:gd name="connsiteY81" fmla="*/ 447675 h 1489075"/>
                <a:gd name="connsiteX82" fmla="*/ 1184275 w 4248150"/>
                <a:gd name="connsiteY82" fmla="*/ 447675 h 1489075"/>
                <a:gd name="connsiteX83" fmla="*/ 1184275 w 4248150"/>
                <a:gd name="connsiteY83" fmla="*/ 431800 h 1489075"/>
                <a:gd name="connsiteX84" fmla="*/ 1120775 w 4248150"/>
                <a:gd name="connsiteY84" fmla="*/ 431800 h 1489075"/>
                <a:gd name="connsiteX85" fmla="*/ 1120775 w 4248150"/>
                <a:gd name="connsiteY85" fmla="*/ 412750 h 1489075"/>
                <a:gd name="connsiteX86" fmla="*/ 1047750 w 4248150"/>
                <a:gd name="connsiteY86" fmla="*/ 412750 h 1489075"/>
                <a:gd name="connsiteX87" fmla="*/ 1047750 w 4248150"/>
                <a:gd name="connsiteY87" fmla="*/ 374650 h 1489075"/>
                <a:gd name="connsiteX88" fmla="*/ 974725 w 4248150"/>
                <a:gd name="connsiteY88" fmla="*/ 374650 h 1489075"/>
                <a:gd name="connsiteX89" fmla="*/ 974725 w 4248150"/>
                <a:gd name="connsiteY89" fmla="*/ 355600 h 1489075"/>
                <a:gd name="connsiteX90" fmla="*/ 841375 w 4248150"/>
                <a:gd name="connsiteY90" fmla="*/ 355600 h 1489075"/>
                <a:gd name="connsiteX91" fmla="*/ 841375 w 4248150"/>
                <a:gd name="connsiteY91" fmla="*/ 339725 h 1489075"/>
                <a:gd name="connsiteX92" fmla="*/ 803275 w 4248150"/>
                <a:gd name="connsiteY92" fmla="*/ 339725 h 1489075"/>
                <a:gd name="connsiteX93" fmla="*/ 803275 w 4248150"/>
                <a:gd name="connsiteY93" fmla="*/ 320675 h 1489075"/>
                <a:gd name="connsiteX94" fmla="*/ 768350 w 4248150"/>
                <a:gd name="connsiteY94" fmla="*/ 320675 h 1489075"/>
                <a:gd name="connsiteX95" fmla="*/ 768350 w 4248150"/>
                <a:gd name="connsiteY95" fmla="*/ 307975 h 1489075"/>
                <a:gd name="connsiteX96" fmla="*/ 654050 w 4248150"/>
                <a:gd name="connsiteY96" fmla="*/ 307975 h 1489075"/>
                <a:gd name="connsiteX97" fmla="*/ 654050 w 4248150"/>
                <a:gd name="connsiteY97" fmla="*/ 279400 h 1489075"/>
                <a:gd name="connsiteX98" fmla="*/ 654050 w 4248150"/>
                <a:gd name="connsiteY98" fmla="*/ 279400 h 1489075"/>
                <a:gd name="connsiteX99" fmla="*/ 638175 w 4248150"/>
                <a:gd name="connsiteY99" fmla="*/ 263525 h 1489075"/>
                <a:gd name="connsiteX100" fmla="*/ 581025 w 4248150"/>
                <a:gd name="connsiteY100" fmla="*/ 263525 h 1489075"/>
                <a:gd name="connsiteX101" fmla="*/ 581025 w 4248150"/>
                <a:gd name="connsiteY101" fmla="*/ 234950 h 1489075"/>
                <a:gd name="connsiteX102" fmla="*/ 549275 w 4248150"/>
                <a:gd name="connsiteY102" fmla="*/ 234950 h 1489075"/>
                <a:gd name="connsiteX103" fmla="*/ 549275 w 4248150"/>
                <a:gd name="connsiteY103" fmla="*/ 222250 h 1489075"/>
                <a:gd name="connsiteX104" fmla="*/ 488950 w 4248150"/>
                <a:gd name="connsiteY104" fmla="*/ 222250 h 1489075"/>
                <a:gd name="connsiteX105" fmla="*/ 488950 w 4248150"/>
                <a:gd name="connsiteY105" fmla="*/ 193675 h 1489075"/>
                <a:gd name="connsiteX106" fmla="*/ 447675 w 4248150"/>
                <a:gd name="connsiteY106" fmla="*/ 193675 h 1489075"/>
                <a:gd name="connsiteX107" fmla="*/ 447675 w 4248150"/>
                <a:gd name="connsiteY107" fmla="*/ 193675 h 1489075"/>
                <a:gd name="connsiteX108" fmla="*/ 393700 w 4248150"/>
                <a:gd name="connsiteY108" fmla="*/ 193675 h 1489075"/>
                <a:gd name="connsiteX109" fmla="*/ 393700 w 4248150"/>
                <a:gd name="connsiteY109" fmla="*/ 158750 h 1489075"/>
                <a:gd name="connsiteX110" fmla="*/ 342900 w 4248150"/>
                <a:gd name="connsiteY110" fmla="*/ 158750 h 1489075"/>
                <a:gd name="connsiteX111" fmla="*/ 342900 w 4248150"/>
                <a:gd name="connsiteY111" fmla="*/ 158750 h 1489075"/>
                <a:gd name="connsiteX112" fmla="*/ 295275 w 4248150"/>
                <a:gd name="connsiteY112" fmla="*/ 158750 h 1489075"/>
                <a:gd name="connsiteX113" fmla="*/ 288925 w 4248150"/>
                <a:gd name="connsiteY113" fmla="*/ 111125 h 1489075"/>
                <a:gd name="connsiteX114" fmla="*/ 266700 w 4248150"/>
                <a:gd name="connsiteY114" fmla="*/ 107950 h 1489075"/>
                <a:gd name="connsiteX115" fmla="*/ 269875 w 4248150"/>
                <a:gd name="connsiteY115" fmla="*/ 69850 h 1489075"/>
                <a:gd name="connsiteX116" fmla="*/ 203200 w 4248150"/>
                <a:gd name="connsiteY116" fmla="*/ 69850 h 1489075"/>
                <a:gd name="connsiteX117" fmla="*/ 206375 w 4248150"/>
                <a:gd name="connsiteY117" fmla="*/ 41275 h 1489075"/>
                <a:gd name="connsiteX118" fmla="*/ 152400 w 4248150"/>
                <a:gd name="connsiteY118" fmla="*/ 41275 h 1489075"/>
                <a:gd name="connsiteX119" fmla="*/ 152400 w 4248150"/>
                <a:gd name="connsiteY119" fmla="*/ 41275 h 1489075"/>
                <a:gd name="connsiteX120" fmla="*/ 104775 w 4248150"/>
                <a:gd name="connsiteY120" fmla="*/ 15875 h 1489075"/>
                <a:gd name="connsiteX121" fmla="*/ 101600 w 4248150"/>
                <a:gd name="connsiteY121" fmla="*/ 0 h 1489075"/>
                <a:gd name="connsiteX122" fmla="*/ 0 w 4248150"/>
                <a:gd name="connsiteY122" fmla="*/ 0 h 1489075"/>
                <a:gd name="connsiteX0" fmla="*/ 4248150 w 4248150"/>
                <a:gd name="connsiteY0" fmla="*/ 1489075 h 1489075"/>
                <a:gd name="connsiteX1" fmla="*/ 3530600 w 4248150"/>
                <a:gd name="connsiteY1" fmla="*/ 1489075 h 1489075"/>
                <a:gd name="connsiteX2" fmla="*/ 3530600 w 4248150"/>
                <a:gd name="connsiteY2" fmla="*/ 1403350 h 1489075"/>
                <a:gd name="connsiteX3" fmla="*/ 3422650 w 4248150"/>
                <a:gd name="connsiteY3" fmla="*/ 1403350 h 1489075"/>
                <a:gd name="connsiteX4" fmla="*/ 3422650 w 4248150"/>
                <a:gd name="connsiteY4" fmla="*/ 1343025 h 1489075"/>
                <a:gd name="connsiteX5" fmla="*/ 3314700 w 4248150"/>
                <a:gd name="connsiteY5" fmla="*/ 1343025 h 1489075"/>
                <a:gd name="connsiteX6" fmla="*/ 3314700 w 4248150"/>
                <a:gd name="connsiteY6" fmla="*/ 1289050 h 1489075"/>
                <a:gd name="connsiteX7" fmla="*/ 3152775 w 4248150"/>
                <a:gd name="connsiteY7" fmla="*/ 1289050 h 1489075"/>
                <a:gd name="connsiteX8" fmla="*/ 3152775 w 4248150"/>
                <a:gd name="connsiteY8" fmla="*/ 1247775 h 1489075"/>
                <a:gd name="connsiteX9" fmla="*/ 3098800 w 4248150"/>
                <a:gd name="connsiteY9" fmla="*/ 1247775 h 1489075"/>
                <a:gd name="connsiteX10" fmla="*/ 3098800 w 4248150"/>
                <a:gd name="connsiteY10" fmla="*/ 1206500 h 1489075"/>
                <a:gd name="connsiteX11" fmla="*/ 3032125 w 4248150"/>
                <a:gd name="connsiteY11" fmla="*/ 1206500 h 1489075"/>
                <a:gd name="connsiteX12" fmla="*/ 3032125 w 4248150"/>
                <a:gd name="connsiteY12" fmla="*/ 1171575 h 1489075"/>
                <a:gd name="connsiteX13" fmla="*/ 2987675 w 4248150"/>
                <a:gd name="connsiteY13" fmla="*/ 1171575 h 1489075"/>
                <a:gd name="connsiteX14" fmla="*/ 2987675 w 4248150"/>
                <a:gd name="connsiteY14" fmla="*/ 1136650 h 1489075"/>
                <a:gd name="connsiteX15" fmla="*/ 2911475 w 4248150"/>
                <a:gd name="connsiteY15" fmla="*/ 1136650 h 1489075"/>
                <a:gd name="connsiteX16" fmla="*/ 2911475 w 4248150"/>
                <a:gd name="connsiteY16" fmla="*/ 1136650 h 1489075"/>
                <a:gd name="connsiteX17" fmla="*/ 2911475 w 4248150"/>
                <a:gd name="connsiteY17" fmla="*/ 1136650 h 1489075"/>
                <a:gd name="connsiteX18" fmla="*/ 2911475 w 4248150"/>
                <a:gd name="connsiteY18" fmla="*/ 1111250 h 1489075"/>
                <a:gd name="connsiteX19" fmla="*/ 2854325 w 4248150"/>
                <a:gd name="connsiteY19" fmla="*/ 1111250 h 1489075"/>
                <a:gd name="connsiteX20" fmla="*/ 2854325 w 4248150"/>
                <a:gd name="connsiteY20" fmla="*/ 1111250 h 1489075"/>
                <a:gd name="connsiteX21" fmla="*/ 2854325 w 4248150"/>
                <a:gd name="connsiteY21" fmla="*/ 1085850 h 1489075"/>
                <a:gd name="connsiteX22" fmla="*/ 2740025 w 4248150"/>
                <a:gd name="connsiteY22" fmla="*/ 1085850 h 1489075"/>
                <a:gd name="connsiteX23" fmla="*/ 2740025 w 4248150"/>
                <a:gd name="connsiteY23" fmla="*/ 1085850 h 1489075"/>
                <a:gd name="connsiteX24" fmla="*/ 2717800 w 4248150"/>
                <a:gd name="connsiteY24" fmla="*/ 1063625 h 1489075"/>
                <a:gd name="connsiteX25" fmla="*/ 2717800 w 4248150"/>
                <a:gd name="connsiteY25" fmla="*/ 1063625 h 1489075"/>
                <a:gd name="connsiteX26" fmla="*/ 2717800 w 4248150"/>
                <a:gd name="connsiteY26" fmla="*/ 1063625 h 1489075"/>
                <a:gd name="connsiteX27" fmla="*/ 2717800 w 4248150"/>
                <a:gd name="connsiteY27" fmla="*/ 1038225 h 1489075"/>
                <a:gd name="connsiteX28" fmla="*/ 2660650 w 4248150"/>
                <a:gd name="connsiteY28" fmla="*/ 1038225 h 1489075"/>
                <a:gd name="connsiteX29" fmla="*/ 2660650 w 4248150"/>
                <a:gd name="connsiteY29" fmla="*/ 1003300 h 1489075"/>
                <a:gd name="connsiteX30" fmla="*/ 2660650 w 4248150"/>
                <a:gd name="connsiteY30" fmla="*/ 1003300 h 1489075"/>
                <a:gd name="connsiteX31" fmla="*/ 2638425 w 4248150"/>
                <a:gd name="connsiteY31" fmla="*/ 981075 h 1489075"/>
                <a:gd name="connsiteX32" fmla="*/ 2527300 w 4248150"/>
                <a:gd name="connsiteY32" fmla="*/ 981075 h 1489075"/>
                <a:gd name="connsiteX33" fmla="*/ 2527300 w 4248150"/>
                <a:gd name="connsiteY33" fmla="*/ 981075 h 1489075"/>
                <a:gd name="connsiteX34" fmla="*/ 2527300 w 4248150"/>
                <a:gd name="connsiteY34" fmla="*/ 958850 h 1489075"/>
                <a:gd name="connsiteX35" fmla="*/ 2457450 w 4248150"/>
                <a:gd name="connsiteY35" fmla="*/ 958850 h 1489075"/>
                <a:gd name="connsiteX36" fmla="*/ 2457450 w 4248150"/>
                <a:gd name="connsiteY36" fmla="*/ 942975 h 1489075"/>
                <a:gd name="connsiteX37" fmla="*/ 2400300 w 4248150"/>
                <a:gd name="connsiteY37" fmla="*/ 942975 h 1489075"/>
                <a:gd name="connsiteX38" fmla="*/ 2400300 w 4248150"/>
                <a:gd name="connsiteY38" fmla="*/ 904875 h 1489075"/>
                <a:gd name="connsiteX39" fmla="*/ 2365375 w 4248150"/>
                <a:gd name="connsiteY39" fmla="*/ 904875 h 1489075"/>
                <a:gd name="connsiteX40" fmla="*/ 2365375 w 4248150"/>
                <a:gd name="connsiteY40" fmla="*/ 904875 h 1489075"/>
                <a:gd name="connsiteX41" fmla="*/ 2365375 w 4248150"/>
                <a:gd name="connsiteY41" fmla="*/ 882650 h 1489075"/>
                <a:gd name="connsiteX42" fmla="*/ 2365375 w 4248150"/>
                <a:gd name="connsiteY42" fmla="*/ 882650 h 1489075"/>
                <a:gd name="connsiteX43" fmla="*/ 2336800 w 4248150"/>
                <a:gd name="connsiteY43" fmla="*/ 882650 h 1489075"/>
                <a:gd name="connsiteX44" fmla="*/ 2336800 w 4248150"/>
                <a:gd name="connsiteY44" fmla="*/ 882650 h 1489075"/>
                <a:gd name="connsiteX45" fmla="*/ 2336800 w 4248150"/>
                <a:gd name="connsiteY45" fmla="*/ 854075 h 1489075"/>
                <a:gd name="connsiteX46" fmla="*/ 2228850 w 4248150"/>
                <a:gd name="connsiteY46" fmla="*/ 854075 h 1489075"/>
                <a:gd name="connsiteX47" fmla="*/ 2228850 w 4248150"/>
                <a:gd name="connsiteY47" fmla="*/ 803275 h 1489075"/>
                <a:gd name="connsiteX48" fmla="*/ 2171700 w 4248150"/>
                <a:gd name="connsiteY48" fmla="*/ 803275 h 1489075"/>
                <a:gd name="connsiteX49" fmla="*/ 2171700 w 4248150"/>
                <a:gd name="connsiteY49" fmla="*/ 781050 h 1489075"/>
                <a:gd name="connsiteX50" fmla="*/ 2111375 w 4248150"/>
                <a:gd name="connsiteY50" fmla="*/ 781050 h 1489075"/>
                <a:gd name="connsiteX51" fmla="*/ 2111375 w 4248150"/>
                <a:gd name="connsiteY51" fmla="*/ 739775 h 1489075"/>
                <a:gd name="connsiteX52" fmla="*/ 2070100 w 4248150"/>
                <a:gd name="connsiteY52" fmla="*/ 739775 h 1489075"/>
                <a:gd name="connsiteX53" fmla="*/ 2070100 w 4248150"/>
                <a:gd name="connsiteY53" fmla="*/ 723900 h 1489075"/>
                <a:gd name="connsiteX54" fmla="*/ 2006600 w 4248150"/>
                <a:gd name="connsiteY54" fmla="*/ 723900 h 1489075"/>
                <a:gd name="connsiteX55" fmla="*/ 2006600 w 4248150"/>
                <a:gd name="connsiteY55" fmla="*/ 723900 h 1489075"/>
                <a:gd name="connsiteX56" fmla="*/ 2006600 w 4248150"/>
                <a:gd name="connsiteY56" fmla="*/ 723900 h 1489075"/>
                <a:gd name="connsiteX57" fmla="*/ 2006600 w 4248150"/>
                <a:gd name="connsiteY57" fmla="*/ 704850 h 1489075"/>
                <a:gd name="connsiteX58" fmla="*/ 1914525 w 4248150"/>
                <a:gd name="connsiteY58" fmla="*/ 704850 h 1489075"/>
                <a:gd name="connsiteX59" fmla="*/ 1914525 w 4248150"/>
                <a:gd name="connsiteY59" fmla="*/ 673100 h 1489075"/>
                <a:gd name="connsiteX60" fmla="*/ 1863725 w 4248150"/>
                <a:gd name="connsiteY60" fmla="*/ 673100 h 1489075"/>
                <a:gd name="connsiteX61" fmla="*/ 1863725 w 4248150"/>
                <a:gd name="connsiteY61" fmla="*/ 673100 h 1489075"/>
                <a:gd name="connsiteX62" fmla="*/ 1857375 w 4248150"/>
                <a:gd name="connsiteY62" fmla="*/ 657225 h 1489075"/>
                <a:gd name="connsiteX63" fmla="*/ 1822450 w 4248150"/>
                <a:gd name="connsiteY63" fmla="*/ 631825 h 1489075"/>
                <a:gd name="connsiteX64" fmla="*/ 1765300 w 4248150"/>
                <a:gd name="connsiteY64" fmla="*/ 631825 h 1489075"/>
                <a:gd name="connsiteX65" fmla="*/ 1765300 w 4248150"/>
                <a:gd name="connsiteY65" fmla="*/ 600075 h 1489075"/>
                <a:gd name="connsiteX66" fmla="*/ 1682750 w 4248150"/>
                <a:gd name="connsiteY66" fmla="*/ 600075 h 1489075"/>
                <a:gd name="connsiteX67" fmla="*/ 1682750 w 4248150"/>
                <a:gd name="connsiteY67" fmla="*/ 587375 h 1489075"/>
                <a:gd name="connsiteX68" fmla="*/ 1622425 w 4248150"/>
                <a:gd name="connsiteY68" fmla="*/ 587375 h 1489075"/>
                <a:gd name="connsiteX69" fmla="*/ 1622425 w 4248150"/>
                <a:gd name="connsiteY69" fmla="*/ 574675 h 1489075"/>
                <a:gd name="connsiteX70" fmla="*/ 1581150 w 4248150"/>
                <a:gd name="connsiteY70" fmla="*/ 574675 h 1489075"/>
                <a:gd name="connsiteX71" fmla="*/ 1581150 w 4248150"/>
                <a:gd name="connsiteY71" fmla="*/ 536575 h 1489075"/>
                <a:gd name="connsiteX72" fmla="*/ 1524000 w 4248150"/>
                <a:gd name="connsiteY72" fmla="*/ 536575 h 1489075"/>
                <a:gd name="connsiteX73" fmla="*/ 1524000 w 4248150"/>
                <a:gd name="connsiteY73" fmla="*/ 523875 h 1489075"/>
                <a:gd name="connsiteX74" fmla="*/ 1441450 w 4248150"/>
                <a:gd name="connsiteY74" fmla="*/ 523875 h 1489075"/>
                <a:gd name="connsiteX75" fmla="*/ 1441450 w 4248150"/>
                <a:gd name="connsiteY75" fmla="*/ 501650 h 1489075"/>
                <a:gd name="connsiteX76" fmla="*/ 1409700 w 4248150"/>
                <a:gd name="connsiteY76" fmla="*/ 501650 h 1489075"/>
                <a:gd name="connsiteX77" fmla="*/ 1409700 w 4248150"/>
                <a:gd name="connsiteY77" fmla="*/ 488950 h 1489075"/>
                <a:gd name="connsiteX78" fmla="*/ 1260475 w 4248150"/>
                <a:gd name="connsiteY78" fmla="*/ 488950 h 1489075"/>
                <a:gd name="connsiteX79" fmla="*/ 1260475 w 4248150"/>
                <a:gd name="connsiteY79" fmla="*/ 476250 h 1489075"/>
                <a:gd name="connsiteX80" fmla="*/ 1228725 w 4248150"/>
                <a:gd name="connsiteY80" fmla="*/ 476250 h 1489075"/>
                <a:gd name="connsiteX81" fmla="*/ 1228725 w 4248150"/>
                <a:gd name="connsiteY81" fmla="*/ 447675 h 1489075"/>
                <a:gd name="connsiteX82" fmla="*/ 1184275 w 4248150"/>
                <a:gd name="connsiteY82" fmla="*/ 447675 h 1489075"/>
                <a:gd name="connsiteX83" fmla="*/ 1184275 w 4248150"/>
                <a:gd name="connsiteY83" fmla="*/ 431800 h 1489075"/>
                <a:gd name="connsiteX84" fmla="*/ 1120775 w 4248150"/>
                <a:gd name="connsiteY84" fmla="*/ 431800 h 1489075"/>
                <a:gd name="connsiteX85" fmla="*/ 1120775 w 4248150"/>
                <a:gd name="connsiteY85" fmla="*/ 412750 h 1489075"/>
                <a:gd name="connsiteX86" fmla="*/ 1047750 w 4248150"/>
                <a:gd name="connsiteY86" fmla="*/ 412750 h 1489075"/>
                <a:gd name="connsiteX87" fmla="*/ 1047750 w 4248150"/>
                <a:gd name="connsiteY87" fmla="*/ 374650 h 1489075"/>
                <a:gd name="connsiteX88" fmla="*/ 974725 w 4248150"/>
                <a:gd name="connsiteY88" fmla="*/ 374650 h 1489075"/>
                <a:gd name="connsiteX89" fmla="*/ 974725 w 4248150"/>
                <a:gd name="connsiteY89" fmla="*/ 355600 h 1489075"/>
                <a:gd name="connsiteX90" fmla="*/ 841375 w 4248150"/>
                <a:gd name="connsiteY90" fmla="*/ 355600 h 1489075"/>
                <a:gd name="connsiteX91" fmla="*/ 841375 w 4248150"/>
                <a:gd name="connsiteY91" fmla="*/ 339725 h 1489075"/>
                <a:gd name="connsiteX92" fmla="*/ 803275 w 4248150"/>
                <a:gd name="connsiteY92" fmla="*/ 339725 h 1489075"/>
                <a:gd name="connsiteX93" fmla="*/ 803275 w 4248150"/>
                <a:gd name="connsiteY93" fmla="*/ 320675 h 1489075"/>
                <a:gd name="connsiteX94" fmla="*/ 768350 w 4248150"/>
                <a:gd name="connsiteY94" fmla="*/ 320675 h 1489075"/>
                <a:gd name="connsiteX95" fmla="*/ 768350 w 4248150"/>
                <a:gd name="connsiteY95" fmla="*/ 307975 h 1489075"/>
                <a:gd name="connsiteX96" fmla="*/ 654050 w 4248150"/>
                <a:gd name="connsiteY96" fmla="*/ 307975 h 1489075"/>
                <a:gd name="connsiteX97" fmla="*/ 654050 w 4248150"/>
                <a:gd name="connsiteY97" fmla="*/ 279400 h 1489075"/>
                <a:gd name="connsiteX98" fmla="*/ 654050 w 4248150"/>
                <a:gd name="connsiteY98" fmla="*/ 279400 h 1489075"/>
                <a:gd name="connsiteX99" fmla="*/ 638175 w 4248150"/>
                <a:gd name="connsiteY99" fmla="*/ 263525 h 1489075"/>
                <a:gd name="connsiteX100" fmla="*/ 581025 w 4248150"/>
                <a:gd name="connsiteY100" fmla="*/ 263525 h 1489075"/>
                <a:gd name="connsiteX101" fmla="*/ 581025 w 4248150"/>
                <a:gd name="connsiteY101" fmla="*/ 234950 h 1489075"/>
                <a:gd name="connsiteX102" fmla="*/ 549275 w 4248150"/>
                <a:gd name="connsiteY102" fmla="*/ 234950 h 1489075"/>
                <a:gd name="connsiteX103" fmla="*/ 549275 w 4248150"/>
                <a:gd name="connsiteY103" fmla="*/ 222250 h 1489075"/>
                <a:gd name="connsiteX104" fmla="*/ 488950 w 4248150"/>
                <a:gd name="connsiteY104" fmla="*/ 222250 h 1489075"/>
                <a:gd name="connsiteX105" fmla="*/ 488950 w 4248150"/>
                <a:gd name="connsiteY105" fmla="*/ 193675 h 1489075"/>
                <a:gd name="connsiteX106" fmla="*/ 447675 w 4248150"/>
                <a:gd name="connsiteY106" fmla="*/ 193675 h 1489075"/>
                <a:gd name="connsiteX107" fmla="*/ 447675 w 4248150"/>
                <a:gd name="connsiteY107" fmla="*/ 193675 h 1489075"/>
                <a:gd name="connsiteX108" fmla="*/ 393700 w 4248150"/>
                <a:gd name="connsiteY108" fmla="*/ 193675 h 1489075"/>
                <a:gd name="connsiteX109" fmla="*/ 393700 w 4248150"/>
                <a:gd name="connsiteY109" fmla="*/ 158750 h 1489075"/>
                <a:gd name="connsiteX110" fmla="*/ 342900 w 4248150"/>
                <a:gd name="connsiteY110" fmla="*/ 158750 h 1489075"/>
                <a:gd name="connsiteX111" fmla="*/ 342900 w 4248150"/>
                <a:gd name="connsiteY111" fmla="*/ 158750 h 1489075"/>
                <a:gd name="connsiteX112" fmla="*/ 295275 w 4248150"/>
                <a:gd name="connsiteY112" fmla="*/ 158750 h 1489075"/>
                <a:gd name="connsiteX113" fmla="*/ 288925 w 4248150"/>
                <a:gd name="connsiteY113" fmla="*/ 111125 h 1489075"/>
                <a:gd name="connsiteX114" fmla="*/ 266700 w 4248150"/>
                <a:gd name="connsiteY114" fmla="*/ 107950 h 1489075"/>
                <a:gd name="connsiteX115" fmla="*/ 269875 w 4248150"/>
                <a:gd name="connsiteY115" fmla="*/ 69850 h 1489075"/>
                <a:gd name="connsiteX116" fmla="*/ 203200 w 4248150"/>
                <a:gd name="connsiteY116" fmla="*/ 69850 h 1489075"/>
                <a:gd name="connsiteX117" fmla="*/ 206375 w 4248150"/>
                <a:gd name="connsiteY117" fmla="*/ 41275 h 1489075"/>
                <a:gd name="connsiteX118" fmla="*/ 152400 w 4248150"/>
                <a:gd name="connsiteY118" fmla="*/ 41275 h 1489075"/>
                <a:gd name="connsiteX119" fmla="*/ 152400 w 4248150"/>
                <a:gd name="connsiteY119" fmla="*/ 41275 h 1489075"/>
                <a:gd name="connsiteX120" fmla="*/ 104775 w 4248150"/>
                <a:gd name="connsiteY120" fmla="*/ 15875 h 1489075"/>
                <a:gd name="connsiteX121" fmla="*/ 101600 w 4248150"/>
                <a:gd name="connsiteY121" fmla="*/ 0 h 1489075"/>
                <a:gd name="connsiteX122" fmla="*/ 0 w 4248150"/>
                <a:gd name="connsiteY122" fmla="*/ 0 h 1489075"/>
                <a:gd name="connsiteX0" fmla="*/ 4248150 w 4248150"/>
                <a:gd name="connsiteY0" fmla="*/ 1489075 h 1489075"/>
                <a:gd name="connsiteX1" fmla="*/ 3530600 w 4248150"/>
                <a:gd name="connsiteY1" fmla="*/ 1489075 h 1489075"/>
                <a:gd name="connsiteX2" fmla="*/ 3530600 w 4248150"/>
                <a:gd name="connsiteY2" fmla="*/ 1403350 h 1489075"/>
                <a:gd name="connsiteX3" fmla="*/ 3422650 w 4248150"/>
                <a:gd name="connsiteY3" fmla="*/ 1403350 h 1489075"/>
                <a:gd name="connsiteX4" fmla="*/ 3422650 w 4248150"/>
                <a:gd name="connsiteY4" fmla="*/ 1343025 h 1489075"/>
                <a:gd name="connsiteX5" fmla="*/ 3314700 w 4248150"/>
                <a:gd name="connsiteY5" fmla="*/ 1343025 h 1489075"/>
                <a:gd name="connsiteX6" fmla="*/ 3314700 w 4248150"/>
                <a:gd name="connsiteY6" fmla="*/ 1289050 h 1489075"/>
                <a:gd name="connsiteX7" fmla="*/ 3152775 w 4248150"/>
                <a:gd name="connsiteY7" fmla="*/ 1289050 h 1489075"/>
                <a:gd name="connsiteX8" fmla="*/ 3152775 w 4248150"/>
                <a:gd name="connsiteY8" fmla="*/ 1247775 h 1489075"/>
                <a:gd name="connsiteX9" fmla="*/ 3098800 w 4248150"/>
                <a:gd name="connsiteY9" fmla="*/ 1247775 h 1489075"/>
                <a:gd name="connsiteX10" fmla="*/ 3098800 w 4248150"/>
                <a:gd name="connsiteY10" fmla="*/ 1206500 h 1489075"/>
                <a:gd name="connsiteX11" fmla="*/ 3032125 w 4248150"/>
                <a:gd name="connsiteY11" fmla="*/ 1206500 h 1489075"/>
                <a:gd name="connsiteX12" fmla="*/ 3032125 w 4248150"/>
                <a:gd name="connsiteY12" fmla="*/ 1171575 h 1489075"/>
                <a:gd name="connsiteX13" fmla="*/ 2987675 w 4248150"/>
                <a:gd name="connsiteY13" fmla="*/ 1171575 h 1489075"/>
                <a:gd name="connsiteX14" fmla="*/ 2987675 w 4248150"/>
                <a:gd name="connsiteY14" fmla="*/ 1136650 h 1489075"/>
                <a:gd name="connsiteX15" fmla="*/ 2911475 w 4248150"/>
                <a:gd name="connsiteY15" fmla="*/ 1136650 h 1489075"/>
                <a:gd name="connsiteX16" fmla="*/ 2911475 w 4248150"/>
                <a:gd name="connsiteY16" fmla="*/ 1136650 h 1489075"/>
                <a:gd name="connsiteX17" fmla="*/ 2911475 w 4248150"/>
                <a:gd name="connsiteY17" fmla="*/ 1136650 h 1489075"/>
                <a:gd name="connsiteX18" fmla="*/ 2911475 w 4248150"/>
                <a:gd name="connsiteY18" fmla="*/ 1111250 h 1489075"/>
                <a:gd name="connsiteX19" fmla="*/ 2854325 w 4248150"/>
                <a:gd name="connsiteY19" fmla="*/ 1111250 h 1489075"/>
                <a:gd name="connsiteX20" fmla="*/ 2854325 w 4248150"/>
                <a:gd name="connsiteY20" fmla="*/ 1111250 h 1489075"/>
                <a:gd name="connsiteX21" fmla="*/ 2854325 w 4248150"/>
                <a:gd name="connsiteY21" fmla="*/ 1085850 h 1489075"/>
                <a:gd name="connsiteX22" fmla="*/ 2740025 w 4248150"/>
                <a:gd name="connsiteY22" fmla="*/ 1085850 h 1489075"/>
                <a:gd name="connsiteX23" fmla="*/ 2740025 w 4248150"/>
                <a:gd name="connsiteY23" fmla="*/ 1085850 h 1489075"/>
                <a:gd name="connsiteX24" fmla="*/ 2717800 w 4248150"/>
                <a:gd name="connsiteY24" fmla="*/ 1063625 h 1489075"/>
                <a:gd name="connsiteX25" fmla="*/ 2717800 w 4248150"/>
                <a:gd name="connsiteY25" fmla="*/ 1063625 h 1489075"/>
                <a:gd name="connsiteX26" fmla="*/ 2717800 w 4248150"/>
                <a:gd name="connsiteY26" fmla="*/ 1063625 h 1489075"/>
                <a:gd name="connsiteX27" fmla="*/ 2717800 w 4248150"/>
                <a:gd name="connsiteY27" fmla="*/ 1038225 h 1489075"/>
                <a:gd name="connsiteX28" fmla="*/ 2660650 w 4248150"/>
                <a:gd name="connsiteY28" fmla="*/ 1038225 h 1489075"/>
                <a:gd name="connsiteX29" fmla="*/ 2660650 w 4248150"/>
                <a:gd name="connsiteY29" fmla="*/ 1003300 h 1489075"/>
                <a:gd name="connsiteX30" fmla="*/ 2660650 w 4248150"/>
                <a:gd name="connsiteY30" fmla="*/ 1003300 h 1489075"/>
                <a:gd name="connsiteX31" fmla="*/ 2638425 w 4248150"/>
                <a:gd name="connsiteY31" fmla="*/ 981075 h 1489075"/>
                <a:gd name="connsiteX32" fmla="*/ 2527300 w 4248150"/>
                <a:gd name="connsiteY32" fmla="*/ 981075 h 1489075"/>
                <a:gd name="connsiteX33" fmla="*/ 2527300 w 4248150"/>
                <a:gd name="connsiteY33" fmla="*/ 981075 h 1489075"/>
                <a:gd name="connsiteX34" fmla="*/ 2527300 w 4248150"/>
                <a:gd name="connsiteY34" fmla="*/ 958850 h 1489075"/>
                <a:gd name="connsiteX35" fmla="*/ 2457450 w 4248150"/>
                <a:gd name="connsiteY35" fmla="*/ 958850 h 1489075"/>
                <a:gd name="connsiteX36" fmla="*/ 2457450 w 4248150"/>
                <a:gd name="connsiteY36" fmla="*/ 942975 h 1489075"/>
                <a:gd name="connsiteX37" fmla="*/ 2400300 w 4248150"/>
                <a:gd name="connsiteY37" fmla="*/ 942975 h 1489075"/>
                <a:gd name="connsiteX38" fmla="*/ 2400300 w 4248150"/>
                <a:gd name="connsiteY38" fmla="*/ 904875 h 1489075"/>
                <a:gd name="connsiteX39" fmla="*/ 2365375 w 4248150"/>
                <a:gd name="connsiteY39" fmla="*/ 904875 h 1489075"/>
                <a:gd name="connsiteX40" fmla="*/ 2365375 w 4248150"/>
                <a:gd name="connsiteY40" fmla="*/ 904875 h 1489075"/>
                <a:gd name="connsiteX41" fmla="*/ 2365375 w 4248150"/>
                <a:gd name="connsiteY41" fmla="*/ 882650 h 1489075"/>
                <a:gd name="connsiteX42" fmla="*/ 2365375 w 4248150"/>
                <a:gd name="connsiteY42" fmla="*/ 882650 h 1489075"/>
                <a:gd name="connsiteX43" fmla="*/ 2336800 w 4248150"/>
                <a:gd name="connsiteY43" fmla="*/ 882650 h 1489075"/>
                <a:gd name="connsiteX44" fmla="*/ 2336800 w 4248150"/>
                <a:gd name="connsiteY44" fmla="*/ 882650 h 1489075"/>
                <a:gd name="connsiteX45" fmla="*/ 2336800 w 4248150"/>
                <a:gd name="connsiteY45" fmla="*/ 854075 h 1489075"/>
                <a:gd name="connsiteX46" fmla="*/ 2228850 w 4248150"/>
                <a:gd name="connsiteY46" fmla="*/ 854075 h 1489075"/>
                <a:gd name="connsiteX47" fmla="*/ 2228850 w 4248150"/>
                <a:gd name="connsiteY47" fmla="*/ 803275 h 1489075"/>
                <a:gd name="connsiteX48" fmla="*/ 2171700 w 4248150"/>
                <a:gd name="connsiteY48" fmla="*/ 803275 h 1489075"/>
                <a:gd name="connsiteX49" fmla="*/ 2171700 w 4248150"/>
                <a:gd name="connsiteY49" fmla="*/ 781050 h 1489075"/>
                <a:gd name="connsiteX50" fmla="*/ 2111375 w 4248150"/>
                <a:gd name="connsiteY50" fmla="*/ 781050 h 1489075"/>
                <a:gd name="connsiteX51" fmla="*/ 2111375 w 4248150"/>
                <a:gd name="connsiteY51" fmla="*/ 739775 h 1489075"/>
                <a:gd name="connsiteX52" fmla="*/ 2070100 w 4248150"/>
                <a:gd name="connsiteY52" fmla="*/ 739775 h 1489075"/>
                <a:gd name="connsiteX53" fmla="*/ 2070100 w 4248150"/>
                <a:gd name="connsiteY53" fmla="*/ 723900 h 1489075"/>
                <a:gd name="connsiteX54" fmla="*/ 2006600 w 4248150"/>
                <a:gd name="connsiteY54" fmla="*/ 723900 h 1489075"/>
                <a:gd name="connsiteX55" fmla="*/ 2006600 w 4248150"/>
                <a:gd name="connsiteY55" fmla="*/ 723900 h 1489075"/>
                <a:gd name="connsiteX56" fmla="*/ 2006600 w 4248150"/>
                <a:gd name="connsiteY56" fmla="*/ 723900 h 1489075"/>
                <a:gd name="connsiteX57" fmla="*/ 2006600 w 4248150"/>
                <a:gd name="connsiteY57" fmla="*/ 704850 h 1489075"/>
                <a:gd name="connsiteX58" fmla="*/ 1914525 w 4248150"/>
                <a:gd name="connsiteY58" fmla="*/ 704850 h 1489075"/>
                <a:gd name="connsiteX59" fmla="*/ 1914525 w 4248150"/>
                <a:gd name="connsiteY59" fmla="*/ 673100 h 1489075"/>
                <a:gd name="connsiteX60" fmla="*/ 1863725 w 4248150"/>
                <a:gd name="connsiteY60" fmla="*/ 673100 h 1489075"/>
                <a:gd name="connsiteX61" fmla="*/ 1863725 w 4248150"/>
                <a:gd name="connsiteY61" fmla="*/ 673100 h 1489075"/>
                <a:gd name="connsiteX62" fmla="*/ 1774825 w 4248150"/>
                <a:gd name="connsiteY62" fmla="*/ 723900 h 1489075"/>
                <a:gd name="connsiteX63" fmla="*/ 1822450 w 4248150"/>
                <a:gd name="connsiteY63" fmla="*/ 631825 h 1489075"/>
                <a:gd name="connsiteX64" fmla="*/ 1765300 w 4248150"/>
                <a:gd name="connsiteY64" fmla="*/ 631825 h 1489075"/>
                <a:gd name="connsiteX65" fmla="*/ 1765300 w 4248150"/>
                <a:gd name="connsiteY65" fmla="*/ 600075 h 1489075"/>
                <a:gd name="connsiteX66" fmla="*/ 1682750 w 4248150"/>
                <a:gd name="connsiteY66" fmla="*/ 600075 h 1489075"/>
                <a:gd name="connsiteX67" fmla="*/ 1682750 w 4248150"/>
                <a:gd name="connsiteY67" fmla="*/ 587375 h 1489075"/>
                <a:gd name="connsiteX68" fmla="*/ 1622425 w 4248150"/>
                <a:gd name="connsiteY68" fmla="*/ 587375 h 1489075"/>
                <a:gd name="connsiteX69" fmla="*/ 1622425 w 4248150"/>
                <a:gd name="connsiteY69" fmla="*/ 574675 h 1489075"/>
                <a:gd name="connsiteX70" fmla="*/ 1581150 w 4248150"/>
                <a:gd name="connsiteY70" fmla="*/ 574675 h 1489075"/>
                <a:gd name="connsiteX71" fmla="*/ 1581150 w 4248150"/>
                <a:gd name="connsiteY71" fmla="*/ 536575 h 1489075"/>
                <a:gd name="connsiteX72" fmla="*/ 1524000 w 4248150"/>
                <a:gd name="connsiteY72" fmla="*/ 536575 h 1489075"/>
                <a:gd name="connsiteX73" fmla="*/ 1524000 w 4248150"/>
                <a:gd name="connsiteY73" fmla="*/ 523875 h 1489075"/>
                <a:gd name="connsiteX74" fmla="*/ 1441450 w 4248150"/>
                <a:gd name="connsiteY74" fmla="*/ 523875 h 1489075"/>
                <a:gd name="connsiteX75" fmla="*/ 1441450 w 4248150"/>
                <a:gd name="connsiteY75" fmla="*/ 501650 h 1489075"/>
                <a:gd name="connsiteX76" fmla="*/ 1409700 w 4248150"/>
                <a:gd name="connsiteY76" fmla="*/ 501650 h 1489075"/>
                <a:gd name="connsiteX77" fmla="*/ 1409700 w 4248150"/>
                <a:gd name="connsiteY77" fmla="*/ 488950 h 1489075"/>
                <a:gd name="connsiteX78" fmla="*/ 1260475 w 4248150"/>
                <a:gd name="connsiteY78" fmla="*/ 488950 h 1489075"/>
                <a:gd name="connsiteX79" fmla="*/ 1260475 w 4248150"/>
                <a:gd name="connsiteY79" fmla="*/ 476250 h 1489075"/>
                <a:gd name="connsiteX80" fmla="*/ 1228725 w 4248150"/>
                <a:gd name="connsiteY80" fmla="*/ 476250 h 1489075"/>
                <a:gd name="connsiteX81" fmla="*/ 1228725 w 4248150"/>
                <a:gd name="connsiteY81" fmla="*/ 447675 h 1489075"/>
                <a:gd name="connsiteX82" fmla="*/ 1184275 w 4248150"/>
                <a:gd name="connsiteY82" fmla="*/ 447675 h 1489075"/>
                <a:gd name="connsiteX83" fmla="*/ 1184275 w 4248150"/>
                <a:gd name="connsiteY83" fmla="*/ 431800 h 1489075"/>
                <a:gd name="connsiteX84" fmla="*/ 1120775 w 4248150"/>
                <a:gd name="connsiteY84" fmla="*/ 431800 h 1489075"/>
                <a:gd name="connsiteX85" fmla="*/ 1120775 w 4248150"/>
                <a:gd name="connsiteY85" fmla="*/ 412750 h 1489075"/>
                <a:gd name="connsiteX86" fmla="*/ 1047750 w 4248150"/>
                <a:gd name="connsiteY86" fmla="*/ 412750 h 1489075"/>
                <a:gd name="connsiteX87" fmla="*/ 1047750 w 4248150"/>
                <a:gd name="connsiteY87" fmla="*/ 374650 h 1489075"/>
                <a:gd name="connsiteX88" fmla="*/ 974725 w 4248150"/>
                <a:gd name="connsiteY88" fmla="*/ 374650 h 1489075"/>
                <a:gd name="connsiteX89" fmla="*/ 974725 w 4248150"/>
                <a:gd name="connsiteY89" fmla="*/ 355600 h 1489075"/>
                <a:gd name="connsiteX90" fmla="*/ 841375 w 4248150"/>
                <a:gd name="connsiteY90" fmla="*/ 355600 h 1489075"/>
                <a:gd name="connsiteX91" fmla="*/ 841375 w 4248150"/>
                <a:gd name="connsiteY91" fmla="*/ 339725 h 1489075"/>
                <a:gd name="connsiteX92" fmla="*/ 803275 w 4248150"/>
                <a:gd name="connsiteY92" fmla="*/ 339725 h 1489075"/>
                <a:gd name="connsiteX93" fmla="*/ 803275 w 4248150"/>
                <a:gd name="connsiteY93" fmla="*/ 320675 h 1489075"/>
                <a:gd name="connsiteX94" fmla="*/ 768350 w 4248150"/>
                <a:gd name="connsiteY94" fmla="*/ 320675 h 1489075"/>
                <a:gd name="connsiteX95" fmla="*/ 768350 w 4248150"/>
                <a:gd name="connsiteY95" fmla="*/ 307975 h 1489075"/>
                <a:gd name="connsiteX96" fmla="*/ 654050 w 4248150"/>
                <a:gd name="connsiteY96" fmla="*/ 307975 h 1489075"/>
                <a:gd name="connsiteX97" fmla="*/ 654050 w 4248150"/>
                <a:gd name="connsiteY97" fmla="*/ 279400 h 1489075"/>
                <a:gd name="connsiteX98" fmla="*/ 654050 w 4248150"/>
                <a:gd name="connsiteY98" fmla="*/ 279400 h 1489075"/>
                <a:gd name="connsiteX99" fmla="*/ 638175 w 4248150"/>
                <a:gd name="connsiteY99" fmla="*/ 263525 h 1489075"/>
                <a:gd name="connsiteX100" fmla="*/ 581025 w 4248150"/>
                <a:gd name="connsiteY100" fmla="*/ 263525 h 1489075"/>
                <a:gd name="connsiteX101" fmla="*/ 581025 w 4248150"/>
                <a:gd name="connsiteY101" fmla="*/ 234950 h 1489075"/>
                <a:gd name="connsiteX102" fmla="*/ 549275 w 4248150"/>
                <a:gd name="connsiteY102" fmla="*/ 234950 h 1489075"/>
                <a:gd name="connsiteX103" fmla="*/ 549275 w 4248150"/>
                <a:gd name="connsiteY103" fmla="*/ 222250 h 1489075"/>
                <a:gd name="connsiteX104" fmla="*/ 488950 w 4248150"/>
                <a:gd name="connsiteY104" fmla="*/ 222250 h 1489075"/>
                <a:gd name="connsiteX105" fmla="*/ 488950 w 4248150"/>
                <a:gd name="connsiteY105" fmla="*/ 193675 h 1489075"/>
                <a:gd name="connsiteX106" fmla="*/ 447675 w 4248150"/>
                <a:gd name="connsiteY106" fmla="*/ 193675 h 1489075"/>
                <a:gd name="connsiteX107" fmla="*/ 447675 w 4248150"/>
                <a:gd name="connsiteY107" fmla="*/ 193675 h 1489075"/>
                <a:gd name="connsiteX108" fmla="*/ 393700 w 4248150"/>
                <a:gd name="connsiteY108" fmla="*/ 193675 h 1489075"/>
                <a:gd name="connsiteX109" fmla="*/ 393700 w 4248150"/>
                <a:gd name="connsiteY109" fmla="*/ 158750 h 1489075"/>
                <a:gd name="connsiteX110" fmla="*/ 342900 w 4248150"/>
                <a:gd name="connsiteY110" fmla="*/ 158750 h 1489075"/>
                <a:gd name="connsiteX111" fmla="*/ 342900 w 4248150"/>
                <a:gd name="connsiteY111" fmla="*/ 158750 h 1489075"/>
                <a:gd name="connsiteX112" fmla="*/ 295275 w 4248150"/>
                <a:gd name="connsiteY112" fmla="*/ 158750 h 1489075"/>
                <a:gd name="connsiteX113" fmla="*/ 288925 w 4248150"/>
                <a:gd name="connsiteY113" fmla="*/ 111125 h 1489075"/>
                <a:gd name="connsiteX114" fmla="*/ 266700 w 4248150"/>
                <a:gd name="connsiteY114" fmla="*/ 107950 h 1489075"/>
                <a:gd name="connsiteX115" fmla="*/ 269875 w 4248150"/>
                <a:gd name="connsiteY115" fmla="*/ 69850 h 1489075"/>
                <a:gd name="connsiteX116" fmla="*/ 203200 w 4248150"/>
                <a:gd name="connsiteY116" fmla="*/ 69850 h 1489075"/>
                <a:gd name="connsiteX117" fmla="*/ 206375 w 4248150"/>
                <a:gd name="connsiteY117" fmla="*/ 41275 h 1489075"/>
                <a:gd name="connsiteX118" fmla="*/ 152400 w 4248150"/>
                <a:gd name="connsiteY118" fmla="*/ 41275 h 1489075"/>
                <a:gd name="connsiteX119" fmla="*/ 152400 w 4248150"/>
                <a:gd name="connsiteY119" fmla="*/ 41275 h 1489075"/>
                <a:gd name="connsiteX120" fmla="*/ 104775 w 4248150"/>
                <a:gd name="connsiteY120" fmla="*/ 15875 h 1489075"/>
                <a:gd name="connsiteX121" fmla="*/ 101600 w 4248150"/>
                <a:gd name="connsiteY121" fmla="*/ 0 h 1489075"/>
                <a:gd name="connsiteX122" fmla="*/ 0 w 4248150"/>
                <a:gd name="connsiteY122" fmla="*/ 0 h 1489075"/>
                <a:gd name="connsiteX0" fmla="*/ 4248150 w 4248150"/>
                <a:gd name="connsiteY0" fmla="*/ 1489075 h 1489075"/>
                <a:gd name="connsiteX1" fmla="*/ 3530600 w 4248150"/>
                <a:gd name="connsiteY1" fmla="*/ 1489075 h 1489075"/>
                <a:gd name="connsiteX2" fmla="*/ 3530600 w 4248150"/>
                <a:gd name="connsiteY2" fmla="*/ 1403350 h 1489075"/>
                <a:gd name="connsiteX3" fmla="*/ 3422650 w 4248150"/>
                <a:gd name="connsiteY3" fmla="*/ 1403350 h 1489075"/>
                <a:gd name="connsiteX4" fmla="*/ 3422650 w 4248150"/>
                <a:gd name="connsiteY4" fmla="*/ 1343025 h 1489075"/>
                <a:gd name="connsiteX5" fmla="*/ 3314700 w 4248150"/>
                <a:gd name="connsiteY5" fmla="*/ 1343025 h 1489075"/>
                <a:gd name="connsiteX6" fmla="*/ 3314700 w 4248150"/>
                <a:gd name="connsiteY6" fmla="*/ 1289050 h 1489075"/>
                <a:gd name="connsiteX7" fmla="*/ 3152775 w 4248150"/>
                <a:gd name="connsiteY7" fmla="*/ 1289050 h 1489075"/>
                <a:gd name="connsiteX8" fmla="*/ 3152775 w 4248150"/>
                <a:gd name="connsiteY8" fmla="*/ 1247775 h 1489075"/>
                <a:gd name="connsiteX9" fmla="*/ 3098800 w 4248150"/>
                <a:gd name="connsiteY9" fmla="*/ 1247775 h 1489075"/>
                <a:gd name="connsiteX10" fmla="*/ 3098800 w 4248150"/>
                <a:gd name="connsiteY10" fmla="*/ 1206500 h 1489075"/>
                <a:gd name="connsiteX11" fmla="*/ 3032125 w 4248150"/>
                <a:gd name="connsiteY11" fmla="*/ 1206500 h 1489075"/>
                <a:gd name="connsiteX12" fmla="*/ 3032125 w 4248150"/>
                <a:gd name="connsiteY12" fmla="*/ 1171575 h 1489075"/>
                <a:gd name="connsiteX13" fmla="*/ 2987675 w 4248150"/>
                <a:gd name="connsiteY13" fmla="*/ 1171575 h 1489075"/>
                <a:gd name="connsiteX14" fmla="*/ 2987675 w 4248150"/>
                <a:gd name="connsiteY14" fmla="*/ 1136650 h 1489075"/>
                <a:gd name="connsiteX15" fmla="*/ 2911475 w 4248150"/>
                <a:gd name="connsiteY15" fmla="*/ 1136650 h 1489075"/>
                <a:gd name="connsiteX16" fmla="*/ 2911475 w 4248150"/>
                <a:gd name="connsiteY16" fmla="*/ 1136650 h 1489075"/>
                <a:gd name="connsiteX17" fmla="*/ 2911475 w 4248150"/>
                <a:gd name="connsiteY17" fmla="*/ 1136650 h 1489075"/>
                <a:gd name="connsiteX18" fmla="*/ 2911475 w 4248150"/>
                <a:gd name="connsiteY18" fmla="*/ 1111250 h 1489075"/>
                <a:gd name="connsiteX19" fmla="*/ 2854325 w 4248150"/>
                <a:gd name="connsiteY19" fmla="*/ 1111250 h 1489075"/>
                <a:gd name="connsiteX20" fmla="*/ 2854325 w 4248150"/>
                <a:gd name="connsiteY20" fmla="*/ 1111250 h 1489075"/>
                <a:gd name="connsiteX21" fmla="*/ 2854325 w 4248150"/>
                <a:gd name="connsiteY21" fmla="*/ 1085850 h 1489075"/>
                <a:gd name="connsiteX22" fmla="*/ 2740025 w 4248150"/>
                <a:gd name="connsiteY22" fmla="*/ 1085850 h 1489075"/>
                <a:gd name="connsiteX23" fmla="*/ 2740025 w 4248150"/>
                <a:gd name="connsiteY23" fmla="*/ 1085850 h 1489075"/>
                <a:gd name="connsiteX24" fmla="*/ 2717800 w 4248150"/>
                <a:gd name="connsiteY24" fmla="*/ 1063625 h 1489075"/>
                <a:gd name="connsiteX25" fmla="*/ 2717800 w 4248150"/>
                <a:gd name="connsiteY25" fmla="*/ 1063625 h 1489075"/>
                <a:gd name="connsiteX26" fmla="*/ 2717800 w 4248150"/>
                <a:gd name="connsiteY26" fmla="*/ 1063625 h 1489075"/>
                <a:gd name="connsiteX27" fmla="*/ 2717800 w 4248150"/>
                <a:gd name="connsiteY27" fmla="*/ 1038225 h 1489075"/>
                <a:gd name="connsiteX28" fmla="*/ 2660650 w 4248150"/>
                <a:gd name="connsiteY28" fmla="*/ 1038225 h 1489075"/>
                <a:gd name="connsiteX29" fmla="*/ 2660650 w 4248150"/>
                <a:gd name="connsiteY29" fmla="*/ 1003300 h 1489075"/>
                <a:gd name="connsiteX30" fmla="*/ 2660650 w 4248150"/>
                <a:gd name="connsiteY30" fmla="*/ 1003300 h 1489075"/>
                <a:gd name="connsiteX31" fmla="*/ 2638425 w 4248150"/>
                <a:gd name="connsiteY31" fmla="*/ 981075 h 1489075"/>
                <a:gd name="connsiteX32" fmla="*/ 2527300 w 4248150"/>
                <a:gd name="connsiteY32" fmla="*/ 981075 h 1489075"/>
                <a:gd name="connsiteX33" fmla="*/ 2527300 w 4248150"/>
                <a:gd name="connsiteY33" fmla="*/ 981075 h 1489075"/>
                <a:gd name="connsiteX34" fmla="*/ 2527300 w 4248150"/>
                <a:gd name="connsiteY34" fmla="*/ 958850 h 1489075"/>
                <a:gd name="connsiteX35" fmla="*/ 2457450 w 4248150"/>
                <a:gd name="connsiteY35" fmla="*/ 958850 h 1489075"/>
                <a:gd name="connsiteX36" fmla="*/ 2457450 w 4248150"/>
                <a:gd name="connsiteY36" fmla="*/ 942975 h 1489075"/>
                <a:gd name="connsiteX37" fmla="*/ 2400300 w 4248150"/>
                <a:gd name="connsiteY37" fmla="*/ 942975 h 1489075"/>
                <a:gd name="connsiteX38" fmla="*/ 2400300 w 4248150"/>
                <a:gd name="connsiteY38" fmla="*/ 904875 h 1489075"/>
                <a:gd name="connsiteX39" fmla="*/ 2365375 w 4248150"/>
                <a:gd name="connsiteY39" fmla="*/ 904875 h 1489075"/>
                <a:gd name="connsiteX40" fmla="*/ 2365375 w 4248150"/>
                <a:gd name="connsiteY40" fmla="*/ 904875 h 1489075"/>
                <a:gd name="connsiteX41" fmla="*/ 2365375 w 4248150"/>
                <a:gd name="connsiteY41" fmla="*/ 882650 h 1489075"/>
                <a:gd name="connsiteX42" fmla="*/ 2365375 w 4248150"/>
                <a:gd name="connsiteY42" fmla="*/ 882650 h 1489075"/>
                <a:gd name="connsiteX43" fmla="*/ 2336800 w 4248150"/>
                <a:gd name="connsiteY43" fmla="*/ 882650 h 1489075"/>
                <a:gd name="connsiteX44" fmla="*/ 2336800 w 4248150"/>
                <a:gd name="connsiteY44" fmla="*/ 882650 h 1489075"/>
                <a:gd name="connsiteX45" fmla="*/ 2336800 w 4248150"/>
                <a:gd name="connsiteY45" fmla="*/ 854075 h 1489075"/>
                <a:gd name="connsiteX46" fmla="*/ 2228850 w 4248150"/>
                <a:gd name="connsiteY46" fmla="*/ 854075 h 1489075"/>
                <a:gd name="connsiteX47" fmla="*/ 2228850 w 4248150"/>
                <a:gd name="connsiteY47" fmla="*/ 803275 h 1489075"/>
                <a:gd name="connsiteX48" fmla="*/ 2171700 w 4248150"/>
                <a:gd name="connsiteY48" fmla="*/ 803275 h 1489075"/>
                <a:gd name="connsiteX49" fmla="*/ 2171700 w 4248150"/>
                <a:gd name="connsiteY49" fmla="*/ 781050 h 1489075"/>
                <a:gd name="connsiteX50" fmla="*/ 2111375 w 4248150"/>
                <a:gd name="connsiteY50" fmla="*/ 781050 h 1489075"/>
                <a:gd name="connsiteX51" fmla="*/ 2111375 w 4248150"/>
                <a:gd name="connsiteY51" fmla="*/ 739775 h 1489075"/>
                <a:gd name="connsiteX52" fmla="*/ 2070100 w 4248150"/>
                <a:gd name="connsiteY52" fmla="*/ 739775 h 1489075"/>
                <a:gd name="connsiteX53" fmla="*/ 2070100 w 4248150"/>
                <a:gd name="connsiteY53" fmla="*/ 723900 h 1489075"/>
                <a:gd name="connsiteX54" fmla="*/ 2006600 w 4248150"/>
                <a:gd name="connsiteY54" fmla="*/ 723900 h 1489075"/>
                <a:gd name="connsiteX55" fmla="*/ 2006600 w 4248150"/>
                <a:gd name="connsiteY55" fmla="*/ 723900 h 1489075"/>
                <a:gd name="connsiteX56" fmla="*/ 2006600 w 4248150"/>
                <a:gd name="connsiteY56" fmla="*/ 723900 h 1489075"/>
                <a:gd name="connsiteX57" fmla="*/ 2006600 w 4248150"/>
                <a:gd name="connsiteY57" fmla="*/ 704850 h 1489075"/>
                <a:gd name="connsiteX58" fmla="*/ 1914525 w 4248150"/>
                <a:gd name="connsiteY58" fmla="*/ 704850 h 1489075"/>
                <a:gd name="connsiteX59" fmla="*/ 1914525 w 4248150"/>
                <a:gd name="connsiteY59" fmla="*/ 673100 h 1489075"/>
                <a:gd name="connsiteX60" fmla="*/ 1863725 w 4248150"/>
                <a:gd name="connsiteY60" fmla="*/ 673100 h 1489075"/>
                <a:gd name="connsiteX61" fmla="*/ 1863725 w 4248150"/>
                <a:gd name="connsiteY61" fmla="*/ 673100 h 1489075"/>
                <a:gd name="connsiteX62" fmla="*/ 1828800 w 4248150"/>
                <a:gd name="connsiteY62" fmla="*/ 657225 h 1489075"/>
                <a:gd name="connsiteX63" fmla="*/ 1822450 w 4248150"/>
                <a:gd name="connsiteY63" fmla="*/ 631825 h 1489075"/>
                <a:gd name="connsiteX64" fmla="*/ 1765300 w 4248150"/>
                <a:gd name="connsiteY64" fmla="*/ 631825 h 1489075"/>
                <a:gd name="connsiteX65" fmla="*/ 1765300 w 4248150"/>
                <a:gd name="connsiteY65" fmla="*/ 600075 h 1489075"/>
                <a:gd name="connsiteX66" fmla="*/ 1682750 w 4248150"/>
                <a:gd name="connsiteY66" fmla="*/ 600075 h 1489075"/>
                <a:gd name="connsiteX67" fmla="*/ 1682750 w 4248150"/>
                <a:gd name="connsiteY67" fmla="*/ 587375 h 1489075"/>
                <a:gd name="connsiteX68" fmla="*/ 1622425 w 4248150"/>
                <a:gd name="connsiteY68" fmla="*/ 587375 h 1489075"/>
                <a:gd name="connsiteX69" fmla="*/ 1622425 w 4248150"/>
                <a:gd name="connsiteY69" fmla="*/ 574675 h 1489075"/>
                <a:gd name="connsiteX70" fmla="*/ 1581150 w 4248150"/>
                <a:gd name="connsiteY70" fmla="*/ 574675 h 1489075"/>
                <a:gd name="connsiteX71" fmla="*/ 1581150 w 4248150"/>
                <a:gd name="connsiteY71" fmla="*/ 536575 h 1489075"/>
                <a:gd name="connsiteX72" fmla="*/ 1524000 w 4248150"/>
                <a:gd name="connsiteY72" fmla="*/ 536575 h 1489075"/>
                <a:gd name="connsiteX73" fmla="*/ 1524000 w 4248150"/>
                <a:gd name="connsiteY73" fmla="*/ 523875 h 1489075"/>
                <a:gd name="connsiteX74" fmla="*/ 1441450 w 4248150"/>
                <a:gd name="connsiteY74" fmla="*/ 523875 h 1489075"/>
                <a:gd name="connsiteX75" fmla="*/ 1441450 w 4248150"/>
                <a:gd name="connsiteY75" fmla="*/ 501650 h 1489075"/>
                <a:gd name="connsiteX76" fmla="*/ 1409700 w 4248150"/>
                <a:gd name="connsiteY76" fmla="*/ 501650 h 1489075"/>
                <a:gd name="connsiteX77" fmla="*/ 1409700 w 4248150"/>
                <a:gd name="connsiteY77" fmla="*/ 488950 h 1489075"/>
                <a:gd name="connsiteX78" fmla="*/ 1260475 w 4248150"/>
                <a:gd name="connsiteY78" fmla="*/ 488950 h 1489075"/>
                <a:gd name="connsiteX79" fmla="*/ 1260475 w 4248150"/>
                <a:gd name="connsiteY79" fmla="*/ 476250 h 1489075"/>
                <a:gd name="connsiteX80" fmla="*/ 1228725 w 4248150"/>
                <a:gd name="connsiteY80" fmla="*/ 476250 h 1489075"/>
                <a:gd name="connsiteX81" fmla="*/ 1228725 w 4248150"/>
                <a:gd name="connsiteY81" fmla="*/ 447675 h 1489075"/>
                <a:gd name="connsiteX82" fmla="*/ 1184275 w 4248150"/>
                <a:gd name="connsiteY82" fmla="*/ 447675 h 1489075"/>
                <a:gd name="connsiteX83" fmla="*/ 1184275 w 4248150"/>
                <a:gd name="connsiteY83" fmla="*/ 431800 h 1489075"/>
                <a:gd name="connsiteX84" fmla="*/ 1120775 w 4248150"/>
                <a:gd name="connsiteY84" fmla="*/ 431800 h 1489075"/>
                <a:gd name="connsiteX85" fmla="*/ 1120775 w 4248150"/>
                <a:gd name="connsiteY85" fmla="*/ 412750 h 1489075"/>
                <a:gd name="connsiteX86" fmla="*/ 1047750 w 4248150"/>
                <a:gd name="connsiteY86" fmla="*/ 412750 h 1489075"/>
                <a:gd name="connsiteX87" fmla="*/ 1047750 w 4248150"/>
                <a:gd name="connsiteY87" fmla="*/ 374650 h 1489075"/>
                <a:gd name="connsiteX88" fmla="*/ 974725 w 4248150"/>
                <a:gd name="connsiteY88" fmla="*/ 374650 h 1489075"/>
                <a:gd name="connsiteX89" fmla="*/ 974725 w 4248150"/>
                <a:gd name="connsiteY89" fmla="*/ 355600 h 1489075"/>
                <a:gd name="connsiteX90" fmla="*/ 841375 w 4248150"/>
                <a:gd name="connsiteY90" fmla="*/ 355600 h 1489075"/>
                <a:gd name="connsiteX91" fmla="*/ 841375 w 4248150"/>
                <a:gd name="connsiteY91" fmla="*/ 339725 h 1489075"/>
                <a:gd name="connsiteX92" fmla="*/ 803275 w 4248150"/>
                <a:gd name="connsiteY92" fmla="*/ 339725 h 1489075"/>
                <a:gd name="connsiteX93" fmla="*/ 803275 w 4248150"/>
                <a:gd name="connsiteY93" fmla="*/ 320675 h 1489075"/>
                <a:gd name="connsiteX94" fmla="*/ 768350 w 4248150"/>
                <a:gd name="connsiteY94" fmla="*/ 320675 h 1489075"/>
                <a:gd name="connsiteX95" fmla="*/ 768350 w 4248150"/>
                <a:gd name="connsiteY95" fmla="*/ 307975 h 1489075"/>
                <a:gd name="connsiteX96" fmla="*/ 654050 w 4248150"/>
                <a:gd name="connsiteY96" fmla="*/ 307975 h 1489075"/>
                <a:gd name="connsiteX97" fmla="*/ 654050 w 4248150"/>
                <a:gd name="connsiteY97" fmla="*/ 279400 h 1489075"/>
                <a:gd name="connsiteX98" fmla="*/ 654050 w 4248150"/>
                <a:gd name="connsiteY98" fmla="*/ 279400 h 1489075"/>
                <a:gd name="connsiteX99" fmla="*/ 638175 w 4248150"/>
                <a:gd name="connsiteY99" fmla="*/ 263525 h 1489075"/>
                <a:gd name="connsiteX100" fmla="*/ 581025 w 4248150"/>
                <a:gd name="connsiteY100" fmla="*/ 263525 h 1489075"/>
                <a:gd name="connsiteX101" fmla="*/ 581025 w 4248150"/>
                <a:gd name="connsiteY101" fmla="*/ 234950 h 1489075"/>
                <a:gd name="connsiteX102" fmla="*/ 549275 w 4248150"/>
                <a:gd name="connsiteY102" fmla="*/ 234950 h 1489075"/>
                <a:gd name="connsiteX103" fmla="*/ 549275 w 4248150"/>
                <a:gd name="connsiteY103" fmla="*/ 222250 h 1489075"/>
                <a:gd name="connsiteX104" fmla="*/ 488950 w 4248150"/>
                <a:gd name="connsiteY104" fmla="*/ 222250 h 1489075"/>
                <a:gd name="connsiteX105" fmla="*/ 488950 w 4248150"/>
                <a:gd name="connsiteY105" fmla="*/ 193675 h 1489075"/>
                <a:gd name="connsiteX106" fmla="*/ 447675 w 4248150"/>
                <a:gd name="connsiteY106" fmla="*/ 193675 h 1489075"/>
                <a:gd name="connsiteX107" fmla="*/ 447675 w 4248150"/>
                <a:gd name="connsiteY107" fmla="*/ 193675 h 1489075"/>
                <a:gd name="connsiteX108" fmla="*/ 393700 w 4248150"/>
                <a:gd name="connsiteY108" fmla="*/ 193675 h 1489075"/>
                <a:gd name="connsiteX109" fmla="*/ 393700 w 4248150"/>
                <a:gd name="connsiteY109" fmla="*/ 158750 h 1489075"/>
                <a:gd name="connsiteX110" fmla="*/ 342900 w 4248150"/>
                <a:gd name="connsiteY110" fmla="*/ 158750 h 1489075"/>
                <a:gd name="connsiteX111" fmla="*/ 342900 w 4248150"/>
                <a:gd name="connsiteY111" fmla="*/ 158750 h 1489075"/>
                <a:gd name="connsiteX112" fmla="*/ 295275 w 4248150"/>
                <a:gd name="connsiteY112" fmla="*/ 158750 h 1489075"/>
                <a:gd name="connsiteX113" fmla="*/ 288925 w 4248150"/>
                <a:gd name="connsiteY113" fmla="*/ 111125 h 1489075"/>
                <a:gd name="connsiteX114" fmla="*/ 266700 w 4248150"/>
                <a:gd name="connsiteY114" fmla="*/ 107950 h 1489075"/>
                <a:gd name="connsiteX115" fmla="*/ 269875 w 4248150"/>
                <a:gd name="connsiteY115" fmla="*/ 69850 h 1489075"/>
                <a:gd name="connsiteX116" fmla="*/ 203200 w 4248150"/>
                <a:gd name="connsiteY116" fmla="*/ 69850 h 1489075"/>
                <a:gd name="connsiteX117" fmla="*/ 206375 w 4248150"/>
                <a:gd name="connsiteY117" fmla="*/ 41275 h 1489075"/>
                <a:gd name="connsiteX118" fmla="*/ 152400 w 4248150"/>
                <a:gd name="connsiteY118" fmla="*/ 41275 h 1489075"/>
                <a:gd name="connsiteX119" fmla="*/ 152400 w 4248150"/>
                <a:gd name="connsiteY119" fmla="*/ 41275 h 1489075"/>
                <a:gd name="connsiteX120" fmla="*/ 104775 w 4248150"/>
                <a:gd name="connsiteY120" fmla="*/ 15875 h 1489075"/>
                <a:gd name="connsiteX121" fmla="*/ 101600 w 4248150"/>
                <a:gd name="connsiteY121" fmla="*/ 0 h 1489075"/>
                <a:gd name="connsiteX122" fmla="*/ 0 w 4248150"/>
                <a:gd name="connsiteY122" fmla="*/ 0 h 1489075"/>
                <a:gd name="connsiteX0" fmla="*/ 4248150 w 4248150"/>
                <a:gd name="connsiteY0" fmla="*/ 1489075 h 1489075"/>
                <a:gd name="connsiteX1" fmla="*/ 3530600 w 4248150"/>
                <a:gd name="connsiteY1" fmla="*/ 1489075 h 1489075"/>
                <a:gd name="connsiteX2" fmla="*/ 3530600 w 4248150"/>
                <a:gd name="connsiteY2" fmla="*/ 1403350 h 1489075"/>
                <a:gd name="connsiteX3" fmla="*/ 3422650 w 4248150"/>
                <a:gd name="connsiteY3" fmla="*/ 1403350 h 1489075"/>
                <a:gd name="connsiteX4" fmla="*/ 3422650 w 4248150"/>
                <a:gd name="connsiteY4" fmla="*/ 1343025 h 1489075"/>
                <a:gd name="connsiteX5" fmla="*/ 3314700 w 4248150"/>
                <a:gd name="connsiteY5" fmla="*/ 1343025 h 1489075"/>
                <a:gd name="connsiteX6" fmla="*/ 3314700 w 4248150"/>
                <a:gd name="connsiteY6" fmla="*/ 1289050 h 1489075"/>
                <a:gd name="connsiteX7" fmla="*/ 3152775 w 4248150"/>
                <a:gd name="connsiteY7" fmla="*/ 1289050 h 1489075"/>
                <a:gd name="connsiteX8" fmla="*/ 3152775 w 4248150"/>
                <a:gd name="connsiteY8" fmla="*/ 1247775 h 1489075"/>
                <a:gd name="connsiteX9" fmla="*/ 3098800 w 4248150"/>
                <a:gd name="connsiteY9" fmla="*/ 1247775 h 1489075"/>
                <a:gd name="connsiteX10" fmla="*/ 3098800 w 4248150"/>
                <a:gd name="connsiteY10" fmla="*/ 1206500 h 1489075"/>
                <a:gd name="connsiteX11" fmla="*/ 3032125 w 4248150"/>
                <a:gd name="connsiteY11" fmla="*/ 1206500 h 1489075"/>
                <a:gd name="connsiteX12" fmla="*/ 3032125 w 4248150"/>
                <a:gd name="connsiteY12" fmla="*/ 1171575 h 1489075"/>
                <a:gd name="connsiteX13" fmla="*/ 2987675 w 4248150"/>
                <a:gd name="connsiteY13" fmla="*/ 1171575 h 1489075"/>
                <a:gd name="connsiteX14" fmla="*/ 2987675 w 4248150"/>
                <a:gd name="connsiteY14" fmla="*/ 1136650 h 1489075"/>
                <a:gd name="connsiteX15" fmla="*/ 2911475 w 4248150"/>
                <a:gd name="connsiteY15" fmla="*/ 1136650 h 1489075"/>
                <a:gd name="connsiteX16" fmla="*/ 2911475 w 4248150"/>
                <a:gd name="connsiteY16" fmla="*/ 1136650 h 1489075"/>
                <a:gd name="connsiteX17" fmla="*/ 2911475 w 4248150"/>
                <a:gd name="connsiteY17" fmla="*/ 1136650 h 1489075"/>
                <a:gd name="connsiteX18" fmla="*/ 2911475 w 4248150"/>
                <a:gd name="connsiteY18" fmla="*/ 1111250 h 1489075"/>
                <a:gd name="connsiteX19" fmla="*/ 2854325 w 4248150"/>
                <a:gd name="connsiteY19" fmla="*/ 1111250 h 1489075"/>
                <a:gd name="connsiteX20" fmla="*/ 2854325 w 4248150"/>
                <a:gd name="connsiteY20" fmla="*/ 1111250 h 1489075"/>
                <a:gd name="connsiteX21" fmla="*/ 2854325 w 4248150"/>
                <a:gd name="connsiteY21" fmla="*/ 1085850 h 1489075"/>
                <a:gd name="connsiteX22" fmla="*/ 2740025 w 4248150"/>
                <a:gd name="connsiteY22" fmla="*/ 1085850 h 1489075"/>
                <a:gd name="connsiteX23" fmla="*/ 2740025 w 4248150"/>
                <a:gd name="connsiteY23" fmla="*/ 1085850 h 1489075"/>
                <a:gd name="connsiteX24" fmla="*/ 2717800 w 4248150"/>
                <a:gd name="connsiteY24" fmla="*/ 1063625 h 1489075"/>
                <a:gd name="connsiteX25" fmla="*/ 2717800 w 4248150"/>
                <a:gd name="connsiteY25" fmla="*/ 1063625 h 1489075"/>
                <a:gd name="connsiteX26" fmla="*/ 2717800 w 4248150"/>
                <a:gd name="connsiteY26" fmla="*/ 1063625 h 1489075"/>
                <a:gd name="connsiteX27" fmla="*/ 2717800 w 4248150"/>
                <a:gd name="connsiteY27" fmla="*/ 1038225 h 1489075"/>
                <a:gd name="connsiteX28" fmla="*/ 2660650 w 4248150"/>
                <a:gd name="connsiteY28" fmla="*/ 1038225 h 1489075"/>
                <a:gd name="connsiteX29" fmla="*/ 2660650 w 4248150"/>
                <a:gd name="connsiteY29" fmla="*/ 1003300 h 1489075"/>
                <a:gd name="connsiteX30" fmla="*/ 2660650 w 4248150"/>
                <a:gd name="connsiteY30" fmla="*/ 1003300 h 1489075"/>
                <a:gd name="connsiteX31" fmla="*/ 2638425 w 4248150"/>
                <a:gd name="connsiteY31" fmla="*/ 981075 h 1489075"/>
                <a:gd name="connsiteX32" fmla="*/ 2527300 w 4248150"/>
                <a:gd name="connsiteY32" fmla="*/ 981075 h 1489075"/>
                <a:gd name="connsiteX33" fmla="*/ 2527300 w 4248150"/>
                <a:gd name="connsiteY33" fmla="*/ 981075 h 1489075"/>
                <a:gd name="connsiteX34" fmla="*/ 2527300 w 4248150"/>
                <a:gd name="connsiteY34" fmla="*/ 958850 h 1489075"/>
                <a:gd name="connsiteX35" fmla="*/ 2457450 w 4248150"/>
                <a:gd name="connsiteY35" fmla="*/ 958850 h 1489075"/>
                <a:gd name="connsiteX36" fmla="*/ 2457450 w 4248150"/>
                <a:gd name="connsiteY36" fmla="*/ 942975 h 1489075"/>
                <a:gd name="connsiteX37" fmla="*/ 2400300 w 4248150"/>
                <a:gd name="connsiteY37" fmla="*/ 942975 h 1489075"/>
                <a:gd name="connsiteX38" fmla="*/ 2400300 w 4248150"/>
                <a:gd name="connsiteY38" fmla="*/ 904875 h 1489075"/>
                <a:gd name="connsiteX39" fmla="*/ 2365375 w 4248150"/>
                <a:gd name="connsiteY39" fmla="*/ 904875 h 1489075"/>
                <a:gd name="connsiteX40" fmla="*/ 2365375 w 4248150"/>
                <a:gd name="connsiteY40" fmla="*/ 904875 h 1489075"/>
                <a:gd name="connsiteX41" fmla="*/ 2365375 w 4248150"/>
                <a:gd name="connsiteY41" fmla="*/ 882650 h 1489075"/>
                <a:gd name="connsiteX42" fmla="*/ 2365375 w 4248150"/>
                <a:gd name="connsiteY42" fmla="*/ 882650 h 1489075"/>
                <a:gd name="connsiteX43" fmla="*/ 2336800 w 4248150"/>
                <a:gd name="connsiteY43" fmla="*/ 882650 h 1489075"/>
                <a:gd name="connsiteX44" fmla="*/ 2336800 w 4248150"/>
                <a:gd name="connsiteY44" fmla="*/ 882650 h 1489075"/>
                <a:gd name="connsiteX45" fmla="*/ 2336800 w 4248150"/>
                <a:gd name="connsiteY45" fmla="*/ 854075 h 1489075"/>
                <a:gd name="connsiteX46" fmla="*/ 2228850 w 4248150"/>
                <a:gd name="connsiteY46" fmla="*/ 854075 h 1489075"/>
                <a:gd name="connsiteX47" fmla="*/ 2228850 w 4248150"/>
                <a:gd name="connsiteY47" fmla="*/ 803275 h 1489075"/>
                <a:gd name="connsiteX48" fmla="*/ 2171700 w 4248150"/>
                <a:gd name="connsiteY48" fmla="*/ 803275 h 1489075"/>
                <a:gd name="connsiteX49" fmla="*/ 2171700 w 4248150"/>
                <a:gd name="connsiteY49" fmla="*/ 781050 h 1489075"/>
                <a:gd name="connsiteX50" fmla="*/ 2111375 w 4248150"/>
                <a:gd name="connsiteY50" fmla="*/ 781050 h 1489075"/>
                <a:gd name="connsiteX51" fmla="*/ 2111375 w 4248150"/>
                <a:gd name="connsiteY51" fmla="*/ 739775 h 1489075"/>
                <a:gd name="connsiteX52" fmla="*/ 2070100 w 4248150"/>
                <a:gd name="connsiteY52" fmla="*/ 739775 h 1489075"/>
                <a:gd name="connsiteX53" fmla="*/ 2070100 w 4248150"/>
                <a:gd name="connsiteY53" fmla="*/ 723900 h 1489075"/>
                <a:gd name="connsiteX54" fmla="*/ 2006600 w 4248150"/>
                <a:gd name="connsiteY54" fmla="*/ 723900 h 1489075"/>
                <a:gd name="connsiteX55" fmla="*/ 2006600 w 4248150"/>
                <a:gd name="connsiteY55" fmla="*/ 723900 h 1489075"/>
                <a:gd name="connsiteX56" fmla="*/ 2006600 w 4248150"/>
                <a:gd name="connsiteY56" fmla="*/ 723900 h 1489075"/>
                <a:gd name="connsiteX57" fmla="*/ 2006600 w 4248150"/>
                <a:gd name="connsiteY57" fmla="*/ 704850 h 1489075"/>
                <a:gd name="connsiteX58" fmla="*/ 1914525 w 4248150"/>
                <a:gd name="connsiteY58" fmla="*/ 704850 h 1489075"/>
                <a:gd name="connsiteX59" fmla="*/ 1914525 w 4248150"/>
                <a:gd name="connsiteY59" fmla="*/ 673100 h 1489075"/>
                <a:gd name="connsiteX60" fmla="*/ 1863725 w 4248150"/>
                <a:gd name="connsiteY60" fmla="*/ 673100 h 1489075"/>
                <a:gd name="connsiteX61" fmla="*/ 1863725 w 4248150"/>
                <a:gd name="connsiteY61" fmla="*/ 650875 h 1489075"/>
                <a:gd name="connsiteX62" fmla="*/ 1828800 w 4248150"/>
                <a:gd name="connsiteY62" fmla="*/ 657225 h 1489075"/>
                <a:gd name="connsiteX63" fmla="*/ 1822450 w 4248150"/>
                <a:gd name="connsiteY63" fmla="*/ 631825 h 1489075"/>
                <a:gd name="connsiteX64" fmla="*/ 1765300 w 4248150"/>
                <a:gd name="connsiteY64" fmla="*/ 631825 h 1489075"/>
                <a:gd name="connsiteX65" fmla="*/ 1765300 w 4248150"/>
                <a:gd name="connsiteY65" fmla="*/ 600075 h 1489075"/>
                <a:gd name="connsiteX66" fmla="*/ 1682750 w 4248150"/>
                <a:gd name="connsiteY66" fmla="*/ 600075 h 1489075"/>
                <a:gd name="connsiteX67" fmla="*/ 1682750 w 4248150"/>
                <a:gd name="connsiteY67" fmla="*/ 587375 h 1489075"/>
                <a:gd name="connsiteX68" fmla="*/ 1622425 w 4248150"/>
                <a:gd name="connsiteY68" fmla="*/ 587375 h 1489075"/>
                <a:gd name="connsiteX69" fmla="*/ 1622425 w 4248150"/>
                <a:gd name="connsiteY69" fmla="*/ 574675 h 1489075"/>
                <a:gd name="connsiteX70" fmla="*/ 1581150 w 4248150"/>
                <a:gd name="connsiteY70" fmla="*/ 574675 h 1489075"/>
                <a:gd name="connsiteX71" fmla="*/ 1581150 w 4248150"/>
                <a:gd name="connsiteY71" fmla="*/ 536575 h 1489075"/>
                <a:gd name="connsiteX72" fmla="*/ 1524000 w 4248150"/>
                <a:gd name="connsiteY72" fmla="*/ 536575 h 1489075"/>
                <a:gd name="connsiteX73" fmla="*/ 1524000 w 4248150"/>
                <a:gd name="connsiteY73" fmla="*/ 523875 h 1489075"/>
                <a:gd name="connsiteX74" fmla="*/ 1441450 w 4248150"/>
                <a:gd name="connsiteY74" fmla="*/ 523875 h 1489075"/>
                <a:gd name="connsiteX75" fmla="*/ 1441450 w 4248150"/>
                <a:gd name="connsiteY75" fmla="*/ 501650 h 1489075"/>
                <a:gd name="connsiteX76" fmla="*/ 1409700 w 4248150"/>
                <a:gd name="connsiteY76" fmla="*/ 501650 h 1489075"/>
                <a:gd name="connsiteX77" fmla="*/ 1409700 w 4248150"/>
                <a:gd name="connsiteY77" fmla="*/ 488950 h 1489075"/>
                <a:gd name="connsiteX78" fmla="*/ 1260475 w 4248150"/>
                <a:gd name="connsiteY78" fmla="*/ 488950 h 1489075"/>
                <a:gd name="connsiteX79" fmla="*/ 1260475 w 4248150"/>
                <a:gd name="connsiteY79" fmla="*/ 476250 h 1489075"/>
                <a:gd name="connsiteX80" fmla="*/ 1228725 w 4248150"/>
                <a:gd name="connsiteY80" fmla="*/ 476250 h 1489075"/>
                <a:gd name="connsiteX81" fmla="*/ 1228725 w 4248150"/>
                <a:gd name="connsiteY81" fmla="*/ 447675 h 1489075"/>
                <a:gd name="connsiteX82" fmla="*/ 1184275 w 4248150"/>
                <a:gd name="connsiteY82" fmla="*/ 447675 h 1489075"/>
                <a:gd name="connsiteX83" fmla="*/ 1184275 w 4248150"/>
                <a:gd name="connsiteY83" fmla="*/ 431800 h 1489075"/>
                <a:gd name="connsiteX84" fmla="*/ 1120775 w 4248150"/>
                <a:gd name="connsiteY84" fmla="*/ 431800 h 1489075"/>
                <a:gd name="connsiteX85" fmla="*/ 1120775 w 4248150"/>
                <a:gd name="connsiteY85" fmla="*/ 412750 h 1489075"/>
                <a:gd name="connsiteX86" fmla="*/ 1047750 w 4248150"/>
                <a:gd name="connsiteY86" fmla="*/ 412750 h 1489075"/>
                <a:gd name="connsiteX87" fmla="*/ 1047750 w 4248150"/>
                <a:gd name="connsiteY87" fmla="*/ 374650 h 1489075"/>
                <a:gd name="connsiteX88" fmla="*/ 974725 w 4248150"/>
                <a:gd name="connsiteY88" fmla="*/ 374650 h 1489075"/>
                <a:gd name="connsiteX89" fmla="*/ 974725 w 4248150"/>
                <a:gd name="connsiteY89" fmla="*/ 355600 h 1489075"/>
                <a:gd name="connsiteX90" fmla="*/ 841375 w 4248150"/>
                <a:gd name="connsiteY90" fmla="*/ 355600 h 1489075"/>
                <a:gd name="connsiteX91" fmla="*/ 841375 w 4248150"/>
                <a:gd name="connsiteY91" fmla="*/ 339725 h 1489075"/>
                <a:gd name="connsiteX92" fmla="*/ 803275 w 4248150"/>
                <a:gd name="connsiteY92" fmla="*/ 339725 h 1489075"/>
                <a:gd name="connsiteX93" fmla="*/ 803275 w 4248150"/>
                <a:gd name="connsiteY93" fmla="*/ 320675 h 1489075"/>
                <a:gd name="connsiteX94" fmla="*/ 768350 w 4248150"/>
                <a:gd name="connsiteY94" fmla="*/ 320675 h 1489075"/>
                <a:gd name="connsiteX95" fmla="*/ 768350 w 4248150"/>
                <a:gd name="connsiteY95" fmla="*/ 307975 h 1489075"/>
                <a:gd name="connsiteX96" fmla="*/ 654050 w 4248150"/>
                <a:gd name="connsiteY96" fmla="*/ 307975 h 1489075"/>
                <a:gd name="connsiteX97" fmla="*/ 654050 w 4248150"/>
                <a:gd name="connsiteY97" fmla="*/ 279400 h 1489075"/>
                <a:gd name="connsiteX98" fmla="*/ 654050 w 4248150"/>
                <a:gd name="connsiteY98" fmla="*/ 279400 h 1489075"/>
                <a:gd name="connsiteX99" fmla="*/ 638175 w 4248150"/>
                <a:gd name="connsiteY99" fmla="*/ 263525 h 1489075"/>
                <a:gd name="connsiteX100" fmla="*/ 581025 w 4248150"/>
                <a:gd name="connsiteY100" fmla="*/ 263525 h 1489075"/>
                <a:gd name="connsiteX101" fmla="*/ 581025 w 4248150"/>
                <a:gd name="connsiteY101" fmla="*/ 234950 h 1489075"/>
                <a:gd name="connsiteX102" fmla="*/ 549275 w 4248150"/>
                <a:gd name="connsiteY102" fmla="*/ 234950 h 1489075"/>
                <a:gd name="connsiteX103" fmla="*/ 549275 w 4248150"/>
                <a:gd name="connsiteY103" fmla="*/ 222250 h 1489075"/>
                <a:gd name="connsiteX104" fmla="*/ 488950 w 4248150"/>
                <a:gd name="connsiteY104" fmla="*/ 222250 h 1489075"/>
                <a:gd name="connsiteX105" fmla="*/ 488950 w 4248150"/>
                <a:gd name="connsiteY105" fmla="*/ 193675 h 1489075"/>
                <a:gd name="connsiteX106" fmla="*/ 447675 w 4248150"/>
                <a:gd name="connsiteY106" fmla="*/ 193675 h 1489075"/>
                <a:gd name="connsiteX107" fmla="*/ 447675 w 4248150"/>
                <a:gd name="connsiteY107" fmla="*/ 193675 h 1489075"/>
                <a:gd name="connsiteX108" fmla="*/ 393700 w 4248150"/>
                <a:gd name="connsiteY108" fmla="*/ 193675 h 1489075"/>
                <a:gd name="connsiteX109" fmla="*/ 393700 w 4248150"/>
                <a:gd name="connsiteY109" fmla="*/ 158750 h 1489075"/>
                <a:gd name="connsiteX110" fmla="*/ 342900 w 4248150"/>
                <a:gd name="connsiteY110" fmla="*/ 158750 h 1489075"/>
                <a:gd name="connsiteX111" fmla="*/ 342900 w 4248150"/>
                <a:gd name="connsiteY111" fmla="*/ 158750 h 1489075"/>
                <a:gd name="connsiteX112" fmla="*/ 295275 w 4248150"/>
                <a:gd name="connsiteY112" fmla="*/ 158750 h 1489075"/>
                <a:gd name="connsiteX113" fmla="*/ 288925 w 4248150"/>
                <a:gd name="connsiteY113" fmla="*/ 111125 h 1489075"/>
                <a:gd name="connsiteX114" fmla="*/ 266700 w 4248150"/>
                <a:gd name="connsiteY114" fmla="*/ 107950 h 1489075"/>
                <a:gd name="connsiteX115" fmla="*/ 269875 w 4248150"/>
                <a:gd name="connsiteY115" fmla="*/ 69850 h 1489075"/>
                <a:gd name="connsiteX116" fmla="*/ 203200 w 4248150"/>
                <a:gd name="connsiteY116" fmla="*/ 69850 h 1489075"/>
                <a:gd name="connsiteX117" fmla="*/ 206375 w 4248150"/>
                <a:gd name="connsiteY117" fmla="*/ 41275 h 1489075"/>
                <a:gd name="connsiteX118" fmla="*/ 152400 w 4248150"/>
                <a:gd name="connsiteY118" fmla="*/ 41275 h 1489075"/>
                <a:gd name="connsiteX119" fmla="*/ 152400 w 4248150"/>
                <a:gd name="connsiteY119" fmla="*/ 41275 h 1489075"/>
                <a:gd name="connsiteX120" fmla="*/ 104775 w 4248150"/>
                <a:gd name="connsiteY120" fmla="*/ 15875 h 1489075"/>
                <a:gd name="connsiteX121" fmla="*/ 101600 w 4248150"/>
                <a:gd name="connsiteY121" fmla="*/ 0 h 1489075"/>
                <a:gd name="connsiteX122" fmla="*/ 0 w 4248150"/>
                <a:gd name="connsiteY122" fmla="*/ 0 h 1489075"/>
                <a:gd name="connsiteX0" fmla="*/ 4248150 w 4248150"/>
                <a:gd name="connsiteY0" fmla="*/ 1489075 h 1489075"/>
                <a:gd name="connsiteX1" fmla="*/ 3530600 w 4248150"/>
                <a:gd name="connsiteY1" fmla="*/ 1489075 h 1489075"/>
                <a:gd name="connsiteX2" fmla="*/ 3530600 w 4248150"/>
                <a:gd name="connsiteY2" fmla="*/ 1403350 h 1489075"/>
                <a:gd name="connsiteX3" fmla="*/ 3422650 w 4248150"/>
                <a:gd name="connsiteY3" fmla="*/ 1403350 h 1489075"/>
                <a:gd name="connsiteX4" fmla="*/ 3422650 w 4248150"/>
                <a:gd name="connsiteY4" fmla="*/ 1343025 h 1489075"/>
                <a:gd name="connsiteX5" fmla="*/ 3314700 w 4248150"/>
                <a:gd name="connsiteY5" fmla="*/ 1343025 h 1489075"/>
                <a:gd name="connsiteX6" fmla="*/ 3314700 w 4248150"/>
                <a:gd name="connsiteY6" fmla="*/ 1289050 h 1489075"/>
                <a:gd name="connsiteX7" fmla="*/ 3152775 w 4248150"/>
                <a:gd name="connsiteY7" fmla="*/ 1289050 h 1489075"/>
                <a:gd name="connsiteX8" fmla="*/ 3152775 w 4248150"/>
                <a:gd name="connsiteY8" fmla="*/ 1247775 h 1489075"/>
                <a:gd name="connsiteX9" fmla="*/ 3098800 w 4248150"/>
                <a:gd name="connsiteY9" fmla="*/ 1247775 h 1489075"/>
                <a:gd name="connsiteX10" fmla="*/ 3098800 w 4248150"/>
                <a:gd name="connsiteY10" fmla="*/ 1206500 h 1489075"/>
                <a:gd name="connsiteX11" fmla="*/ 3032125 w 4248150"/>
                <a:gd name="connsiteY11" fmla="*/ 1206500 h 1489075"/>
                <a:gd name="connsiteX12" fmla="*/ 3032125 w 4248150"/>
                <a:gd name="connsiteY12" fmla="*/ 1171575 h 1489075"/>
                <a:gd name="connsiteX13" fmla="*/ 2987675 w 4248150"/>
                <a:gd name="connsiteY13" fmla="*/ 1171575 h 1489075"/>
                <a:gd name="connsiteX14" fmla="*/ 2987675 w 4248150"/>
                <a:gd name="connsiteY14" fmla="*/ 1136650 h 1489075"/>
                <a:gd name="connsiteX15" fmla="*/ 2911475 w 4248150"/>
                <a:gd name="connsiteY15" fmla="*/ 1136650 h 1489075"/>
                <a:gd name="connsiteX16" fmla="*/ 2911475 w 4248150"/>
                <a:gd name="connsiteY16" fmla="*/ 1136650 h 1489075"/>
                <a:gd name="connsiteX17" fmla="*/ 2911475 w 4248150"/>
                <a:gd name="connsiteY17" fmla="*/ 1136650 h 1489075"/>
                <a:gd name="connsiteX18" fmla="*/ 2911475 w 4248150"/>
                <a:gd name="connsiteY18" fmla="*/ 1111250 h 1489075"/>
                <a:gd name="connsiteX19" fmla="*/ 2854325 w 4248150"/>
                <a:gd name="connsiteY19" fmla="*/ 1111250 h 1489075"/>
                <a:gd name="connsiteX20" fmla="*/ 2854325 w 4248150"/>
                <a:gd name="connsiteY20" fmla="*/ 1111250 h 1489075"/>
                <a:gd name="connsiteX21" fmla="*/ 2854325 w 4248150"/>
                <a:gd name="connsiteY21" fmla="*/ 1085850 h 1489075"/>
                <a:gd name="connsiteX22" fmla="*/ 2740025 w 4248150"/>
                <a:gd name="connsiteY22" fmla="*/ 1085850 h 1489075"/>
                <a:gd name="connsiteX23" fmla="*/ 2740025 w 4248150"/>
                <a:gd name="connsiteY23" fmla="*/ 1085850 h 1489075"/>
                <a:gd name="connsiteX24" fmla="*/ 2717800 w 4248150"/>
                <a:gd name="connsiteY24" fmla="*/ 1063625 h 1489075"/>
                <a:gd name="connsiteX25" fmla="*/ 2717800 w 4248150"/>
                <a:gd name="connsiteY25" fmla="*/ 1063625 h 1489075"/>
                <a:gd name="connsiteX26" fmla="*/ 2717800 w 4248150"/>
                <a:gd name="connsiteY26" fmla="*/ 1063625 h 1489075"/>
                <a:gd name="connsiteX27" fmla="*/ 2717800 w 4248150"/>
                <a:gd name="connsiteY27" fmla="*/ 1038225 h 1489075"/>
                <a:gd name="connsiteX28" fmla="*/ 2660650 w 4248150"/>
                <a:gd name="connsiteY28" fmla="*/ 1038225 h 1489075"/>
                <a:gd name="connsiteX29" fmla="*/ 2660650 w 4248150"/>
                <a:gd name="connsiteY29" fmla="*/ 1003300 h 1489075"/>
                <a:gd name="connsiteX30" fmla="*/ 2628900 w 4248150"/>
                <a:gd name="connsiteY30" fmla="*/ 1003300 h 1489075"/>
                <a:gd name="connsiteX31" fmla="*/ 2638425 w 4248150"/>
                <a:gd name="connsiteY31" fmla="*/ 981075 h 1489075"/>
                <a:gd name="connsiteX32" fmla="*/ 2527300 w 4248150"/>
                <a:gd name="connsiteY32" fmla="*/ 981075 h 1489075"/>
                <a:gd name="connsiteX33" fmla="*/ 2527300 w 4248150"/>
                <a:gd name="connsiteY33" fmla="*/ 981075 h 1489075"/>
                <a:gd name="connsiteX34" fmla="*/ 2527300 w 4248150"/>
                <a:gd name="connsiteY34" fmla="*/ 958850 h 1489075"/>
                <a:gd name="connsiteX35" fmla="*/ 2457450 w 4248150"/>
                <a:gd name="connsiteY35" fmla="*/ 958850 h 1489075"/>
                <a:gd name="connsiteX36" fmla="*/ 2457450 w 4248150"/>
                <a:gd name="connsiteY36" fmla="*/ 942975 h 1489075"/>
                <a:gd name="connsiteX37" fmla="*/ 2400300 w 4248150"/>
                <a:gd name="connsiteY37" fmla="*/ 942975 h 1489075"/>
                <a:gd name="connsiteX38" fmla="*/ 2400300 w 4248150"/>
                <a:gd name="connsiteY38" fmla="*/ 904875 h 1489075"/>
                <a:gd name="connsiteX39" fmla="*/ 2365375 w 4248150"/>
                <a:gd name="connsiteY39" fmla="*/ 904875 h 1489075"/>
                <a:gd name="connsiteX40" fmla="*/ 2365375 w 4248150"/>
                <a:gd name="connsiteY40" fmla="*/ 904875 h 1489075"/>
                <a:gd name="connsiteX41" fmla="*/ 2365375 w 4248150"/>
                <a:gd name="connsiteY41" fmla="*/ 882650 h 1489075"/>
                <a:gd name="connsiteX42" fmla="*/ 2365375 w 4248150"/>
                <a:gd name="connsiteY42" fmla="*/ 882650 h 1489075"/>
                <a:gd name="connsiteX43" fmla="*/ 2336800 w 4248150"/>
                <a:gd name="connsiteY43" fmla="*/ 882650 h 1489075"/>
                <a:gd name="connsiteX44" fmla="*/ 2336800 w 4248150"/>
                <a:gd name="connsiteY44" fmla="*/ 882650 h 1489075"/>
                <a:gd name="connsiteX45" fmla="*/ 2336800 w 4248150"/>
                <a:gd name="connsiteY45" fmla="*/ 854075 h 1489075"/>
                <a:gd name="connsiteX46" fmla="*/ 2228850 w 4248150"/>
                <a:gd name="connsiteY46" fmla="*/ 854075 h 1489075"/>
                <a:gd name="connsiteX47" fmla="*/ 2228850 w 4248150"/>
                <a:gd name="connsiteY47" fmla="*/ 803275 h 1489075"/>
                <a:gd name="connsiteX48" fmla="*/ 2171700 w 4248150"/>
                <a:gd name="connsiteY48" fmla="*/ 803275 h 1489075"/>
                <a:gd name="connsiteX49" fmla="*/ 2171700 w 4248150"/>
                <a:gd name="connsiteY49" fmla="*/ 781050 h 1489075"/>
                <a:gd name="connsiteX50" fmla="*/ 2111375 w 4248150"/>
                <a:gd name="connsiteY50" fmla="*/ 781050 h 1489075"/>
                <a:gd name="connsiteX51" fmla="*/ 2111375 w 4248150"/>
                <a:gd name="connsiteY51" fmla="*/ 739775 h 1489075"/>
                <a:gd name="connsiteX52" fmla="*/ 2070100 w 4248150"/>
                <a:gd name="connsiteY52" fmla="*/ 739775 h 1489075"/>
                <a:gd name="connsiteX53" fmla="*/ 2070100 w 4248150"/>
                <a:gd name="connsiteY53" fmla="*/ 723900 h 1489075"/>
                <a:gd name="connsiteX54" fmla="*/ 2006600 w 4248150"/>
                <a:gd name="connsiteY54" fmla="*/ 723900 h 1489075"/>
                <a:gd name="connsiteX55" fmla="*/ 2006600 w 4248150"/>
                <a:gd name="connsiteY55" fmla="*/ 723900 h 1489075"/>
                <a:gd name="connsiteX56" fmla="*/ 2006600 w 4248150"/>
                <a:gd name="connsiteY56" fmla="*/ 723900 h 1489075"/>
                <a:gd name="connsiteX57" fmla="*/ 2006600 w 4248150"/>
                <a:gd name="connsiteY57" fmla="*/ 704850 h 1489075"/>
                <a:gd name="connsiteX58" fmla="*/ 1914525 w 4248150"/>
                <a:gd name="connsiteY58" fmla="*/ 704850 h 1489075"/>
                <a:gd name="connsiteX59" fmla="*/ 1914525 w 4248150"/>
                <a:gd name="connsiteY59" fmla="*/ 673100 h 1489075"/>
                <a:gd name="connsiteX60" fmla="*/ 1863725 w 4248150"/>
                <a:gd name="connsiteY60" fmla="*/ 673100 h 1489075"/>
                <a:gd name="connsiteX61" fmla="*/ 1863725 w 4248150"/>
                <a:gd name="connsiteY61" fmla="*/ 650875 h 1489075"/>
                <a:gd name="connsiteX62" fmla="*/ 1828800 w 4248150"/>
                <a:gd name="connsiteY62" fmla="*/ 657225 h 1489075"/>
                <a:gd name="connsiteX63" fmla="*/ 1822450 w 4248150"/>
                <a:gd name="connsiteY63" fmla="*/ 631825 h 1489075"/>
                <a:gd name="connsiteX64" fmla="*/ 1765300 w 4248150"/>
                <a:gd name="connsiteY64" fmla="*/ 631825 h 1489075"/>
                <a:gd name="connsiteX65" fmla="*/ 1765300 w 4248150"/>
                <a:gd name="connsiteY65" fmla="*/ 600075 h 1489075"/>
                <a:gd name="connsiteX66" fmla="*/ 1682750 w 4248150"/>
                <a:gd name="connsiteY66" fmla="*/ 600075 h 1489075"/>
                <a:gd name="connsiteX67" fmla="*/ 1682750 w 4248150"/>
                <a:gd name="connsiteY67" fmla="*/ 587375 h 1489075"/>
                <a:gd name="connsiteX68" fmla="*/ 1622425 w 4248150"/>
                <a:gd name="connsiteY68" fmla="*/ 587375 h 1489075"/>
                <a:gd name="connsiteX69" fmla="*/ 1622425 w 4248150"/>
                <a:gd name="connsiteY69" fmla="*/ 574675 h 1489075"/>
                <a:gd name="connsiteX70" fmla="*/ 1581150 w 4248150"/>
                <a:gd name="connsiteY70" fmla="*/ 574675 h 1489075"/>
                <a:gd name="connsiteX71" fmla="*/ 1581150 w 4248150"/>
                <a:gd name="connsiteY71" fmla="*/ 536575 h 1489075"/>
                <a:gd name="connsiteX72" fmla="*/ 1524000 w 4248150"/>
                <a:gd name="connsiteY72" fmla="*/ 536575 h 1489075"/>
                <a:gd name="connsiteX73" fmla="*/ 1524000 w 4248150"/>
                <a:gd name="connsiteY73" fmla="*/ 523875 h 1489075"/>
                <a:gd name="connsiteX74" fmla="*/ 1441450 w 4248150"/>
                <a:gd name="connsiteY74" fmla="*/ 523875 h 1489075"/>
                <a:gd name="connsiteX75" fmla="*/ 1441450 w 4248150"/>
                <a:gd name="connsiteY75" fmla="*/ 501650 h 1489075"/>
                <a:gd name="connsiteX76" fmla="*/ 1409700 w 4248150"/>
                <a:gd name="connsiteY76" fmla="*/ 501650 h 1489075"/>
                <a:gd name="connsiteX77" fmla="*/ 1409700 w 4248150"/>
                <a:gd name="connsiteY77" fmla="*/ 488950 h 1489075"/>
                <a:gd name="connsiteX78" fmla="*/ 1260475 w 4248150"/>
                <a:gd name="connsiteY78" fmla="*/ 488950 h 1489075"/>
                <a:gd name="connsiteX79" fmla="*/ 1260475 w 4248150"/>
                <a:gd name="connsiteY79" fmla="*/ 476250 h 1489075"/>
                <a:gd name="connsiteX80" fmla="*/ 1228725 w 4248150"/>
                <a:gd name="connsiteY80" fmla="*/ 476250 h 1489075"/>
                <a:gd name="connsiteX81" fmla="*/ 1228725 w 4248150"/>
                <a:gd name="connsiteY81" fmla="*/ 447675 h 1489075"/>
                <a:gd name="connsiteX82" fmla="*/ 1184275 w 4248150"/>
                <a:gd name="connsiteY82" fmla="*/ 447675 h 1489075"/>
                <a:gd name="connsiteX83" fmla="*/ 1184275 w 4248150"/>
                <a:gd name="connsiteY83" fmla="*/ 431800 h 1489075"/>
                <a:gd name="connsiteX84" fmla="*/ 1120775 w 4248150"/>
                <a:gd name="connsiteY84" fmla="*/ 431800 h 1489075"/>
                <a:gd name="connsiteX85" fmla="*/ 1120775 w 4248150"/>
                <a:gd name="connsiteY85" fmla="*/ 412750 h 1489075"/>
                <a:gd name="connsiteX86" fmla="*/ 1047750 w 4248150"/>
                <a:gd name="connsiteY86" fmla="*/ 412750 h 1489075"/>
                <a:gd name="connsiteX87" fmla="*/ 1047750 w 4248150"/>
                <a:gd name="connsiteY87" fmla="*/ 374650 h 1489075"/>
                <a:gd name="connsiteX88" fmla="*/ 974725 w 4248150"/>
                <a:gd name="connsiteY88" fmla="*/ 374650 h 1489075"/>
                <a:gd name="connsiteX89" fmla="*/ 974725 w 4248150"/>
                <a:gd name="connsiteY89" fmla="*/ 355600 h 1489075"/>
                <a:gd name="connsiteX90" fmla="*/ 841375 w 4248150"/>
                <a:gd name="connsiteY90" fmla="*/ 355600 h 1489075"/>
                <a:gd name="connsiteX91" fmla="*/ 841375 w 4248150"/>
                <a:gd name="connsiteY91" fmla="*/ 339725 h 1489075"/>
                <a:gd name="connsiteX92" fmla="*/ 803275 w 4248150"/>
                <a:gd name="connsiteY92" fmla="*/ 339725 h 1489075"/>
                <a:gd name="connsiteX93" fmla="*/ 803275 w 4248150"/>
                <a:gd name="connsiteY93" fmla="*/ 320675 h 1489075"/>
                <a:gd name="connsiteX94" fmla="*/ 768350 w 4248150"/>
                <a:gd name="connsiteY94" fmla="*/ 320675 h 1489075"/>
                <a:gd name="connsiteX95" fmla="*/ 768350 w 4248150"/>
                <a:gd name="connsiteY95" fmla="*/ 307975 h 1489075"/>
                <a:gd name="connsiteX96" fmla="*/ 654050 w 4248150"/>
                <a:gd name="connsiteY96" fmla="*/ 307975 h 1489075"/>
                <a:gd name="connsiteX97" fmla="*/ 654050 w 4248150"/>
                <a:gd name="connsiteY97" fmla="*/ 279400 h 1489075"/>
                <a:gd name="connsiteX98" fmla="*/ 654050 w 4248150"/>
                <a:gd name="connsiteY98" fmla="*/ 279400 h 1489075"/>
                <a:gd name="connsiteX99" fmla="*/ 638175 w 4248150"/>
                <a:gd name="connsiteY99" fmla="*/ 263525 h 1489075"/>
                <a:gd name="connsiteX100" fmla="*/ 581025 w 4248150"/>
                <a:gd name="connsiteY100" fmla="*/ 263525 h 1489075"/>
                <a:gd name="connsiteX101" fmla="*/ 581025 w 4248150"/>
                <a:gd name="connsiteY101" fmla="*/ 234950 h 1489075"/>
                <a:gd name="connsiteX102" fmla="*/ 549275 w 4248150"/>
                <a:gd name="connsiteY102" fmla="*/ 234950 h 1489075"/>
                <a:gd name="connsiteX103" fmla="*/ 549275 w 4248150"/>
                <a:gd name="connsiteY103" fmla="*/ 222250 h 1489075"/>
                <a:gd name="connsiteX104" fmla="*/ 488950 w 4248150"/>
                <a:gd name="connsiteY104" fmla="*/ 222250 h 1489075"/>
                <a:gd name="connsiteX105" fmla="*/ 488950 w 4248150"/>
                <a:gd name="connsiteY105" fmla="*/ 193675 h 1489075"/>
                <a:gd name="connsiteX106" fmla="*/ 447675 w 4248150"/>
                <a:gd name="connsiteY106" fmla="*/ 193675 h 1489075"/>
                <a:gd name="connsiteX107" fmla="*/ 447675 w 4248150"/>
                <a:gd name="connsiteY107" fmla="*/ 193675 h 1489075"/>
                <a:gd name="connsiteX108" fmla="*/ 393700 w 4248150"/>
                <a:gd name="connsiteY108" fmla="*/ 193675 h 1489075"/>
                <a:gd name="connsiteX109" fmla="*/ 393700 w 4248150"/>
                <a:gd name="connsiteY109" fmla="*/ 158750 h 1489075"/>
                <a:gd name="connsiteX110" fmla="*/ 342900 w 4248150"/>
                <a:gd name="connsiteY110" fmla="*/ 158750 h 1489075"/>
                <a:gd name="connsiteX111" fmla="*/ 342900 w 4248150"/>
                <a:gd name="connsiteY111" fmla="*/ 158750 h 1489075"/>
                <a:gd name="connsiteX112" fmla="*/ 295275 w 4248150"/>
                <a:gd name="connsiteY112" fmla="*/ 158750 h 1489075"/>
                <a:gd name="connsiteX113" fmla="*/ 288925 w 4248150"/>
                <a:gd name="connsiteY113" fmla="*/ 111125 h 1489075"/>
                <a:gd name="connsiteX114" fmla="*/ 266700 w 4248150"/>
                <a:gd name="connsiteY114" fmla="*/ 107950 h 1489075"/>
                <a:gd name="connsiteX115" fmla="*/ 269875 w 4248150"/>
                <a:gd name="connsiteY115" fmla="*/ 69850 h 1489075"/>
                <a:gd name="connsiteX116" fmla="*/ 203200 w 4248150"/>
                <a:gd name="connsiteY116" fmla="*/ 69850 h 1489075"/>
                <a:gd name="connsiteX117" fmla="*/ 206375 w 4248150"/>
                <a:gd name="connsiteY117" fmla="*/ 41275 h 1489075"/>
                <a:gd name="connsiteX118" fmla="*/ 152400 w 4248150"/>
                <a:gd name="connsiteY118" fmla="*/ 41275 h 1489075"/>
                <a:gd name="connsiteX119" fmla="*/ 152400 w 4248150"/>
                <a:gd name="connsiteY119" fmla="*/ 41275 h 1489075"/>
                <a:gd name="connsiteX120" fmla="*/ 104775 w 4248150"/>
                <a:gd name="connsiteY120" fmla="*/ 15875 h 1489075"/>
                <a:gd name="connsiteX121" fmla="*/ 101600 w 4248150"/>
                <a:gd name="connsiteY121" fmla="*/ 0 h 1489075"/>
                <a:gd name="connsiteX122" fmla="*/ 0 w 4248150"/>
                <a:gd name="connsiteY122" fmla="*/ 0 h 1489075"/>
                <a:gd name="connsiteX0" fmla="*/ 4248150 w 4248150"/>
                <a:gd name="connsiteY0" fmla="*/ 1489075 h 1489075"/>
                <a:gd name="connsiteX1" fmla="*/ 3530600 w 4248150"/>
                <a:gd name="connsiteY1" fmla="*/ 1489075 h 1489075"/>
                <a:gd name="connsiteX2" fmla="*/ 3530600 w 4248150"/>
                <a:gd name="connsiteY2" fmla="*/ 1403350 h 1489075"/>
                <a:gd name="connsiteX3" fmla="*/ 3422650 w 4248150"/>
                <a:gd name="connsiteY3" fmla="*/ 1403350 h 1489075"/>
                <a:gd name="connsiteX4" fmla="*/ 3422650 w 4248150"/>
                <a:gd name="connsiteY4" fmla="*/ 1343025 h 1489075"/>
                <a:gd name="connsiteX5" fmla="*/ 3314700 w 4248150"/>
                <a:gd name="connsiteY5" fmla="*/ 1343025 h 1489075"/>
                <a:gd name="connsiteX6" fmla="*/ 3314700 w 4248150"/>
                <a:gd name="connsiteY6" fmla="*/ 1289050 h 1489075"/>
                <a:gd name="connsiteX7" fmla="*/ 3152775 w 4248150"/>
                <a:gd name="connsiteY7" fmla="*/ 1289050 h 1489075"/>
                <a:gd name="connsiteX8" fmla="*/ 3152775 w 4248150"/>
                <a:gd name="connsiteY8" fmla="*/ 1247775 h 1489075"/>
                <a:gd name="connsiteX9" fmla="*/ 3098800 w 4248150"/>
                <a:gd name="connsiteY9" fmla="*/ 1247775 h 1489075"/>
                <a:gd name="connsiteX10" fmla="*/ 3098800 w 4248150"/>
                <a:gd name="connsiteY10" fmla="*/ 1206500 h 1489075"/>
                <a:gd name="connsiteX11" fmla="*/ 3032125 w 4248150"/>
                <a:gd name="connsiteY11" fmla="*/ 1206500 h 1489075"/>
                <a:gd name="connsiteX12" fmla="*/ 3032125 w 4248150"/>
                <a:gd name="connsiteY12" fmla="*/ 1171575 h 1489075"/>
                <a:gd name="connsiteX13" fmla="*/ 2987675 w 4248150"/>
                <a:gd name="connsiteY13" fmla="*/ 1171575 h 1489075"/>
                <a:gd name="connsiteX14" fmla="*/ 2987675 w 4248150"/>
                <a:gd name="connsiteY14" fmla="*/ 1136650 h 1489075"/>
                <a:gd name="connsiteX15" fmla="*/ 2911475 w 4248150"/>
                <a:gd name="connsiteY15" fmla="*/ 1136650 h 1489075"/>
                <a:gd name="connsiteX16" fmla="*/ 2911475 w 4248150"/>
                <a:gd name="connsiteY16" fmla="*/ 1136650 h 1489075"/>
                <a:gd name="connsiteX17" fmla="*/ 2911475 w 4248150"/>
                <a:gd name="connsiteY17" fmla="*/ 1136650 h 1489075"/>
                <a:gd name="connsiteX18" fmla="*/ 2911475 w 4248150"/>
                <a:gd name="connsiteY18" fmla="*/ 1111250 h 1489075"/>
                <a:gd name="connsiteX19" fmla="*/ 2854325 w 4248150"/>
                <a:gd name="connsiteY19" fmla="*/ 1111250 h 1489075"/>
                <a:gd name="connsiteX20" fmla="*/ 2854325 w 4248150"/>
                <a:gd name="connsiteY20" fmla="*/ 1111250 h 1489075"/>
                <a:gd name="connsiteX21" fmla="*/ 2854325 w 4248150"/>
                <a:gd name="connsiteY21" fmla="*/ 1085850 h 1489075"/>
                <a:gd name="connsiteX22" fmla="*/ 2740025 w 4248150"/>
                <a:gd name="connsiteY22" fmla="*/ 1085850 h 1489075"/>
                <a:gd name="connsiteX23" fmla="*/ 2740025 w 4248150"/>
                <a:gd name="connsiteY23" fmla="*/ 1085850 h 1489075"/>
                <a:gd name="connsiteX24" fmla="*/ 2717800 w 4248150"/>
                <a:gd name="connsiteY24" fmla="*/ 1063625 h 1489075"/>
                <a:gd name="connsiteX25" fmla="*/ 2717800 w 4248150"/>
                <a:gd name="connsiteY25" fmla="*/ 1063625 h 1489075"/>
                <a:gd name="connsiteX26" fmla="*/ 2717800 w 4248150"/>
                <a:gd name="connsiteY26" fmla="*/ 1063625 h 1489075"/>
                <a:gd name="connsiteX27" fmla="*/ 2717800 w 4248150"/>
                <a:gd name="connsiteY27" fmla="*/ 1038225 h 1489075"/>
                <a:gd name="connsiteX28" fmla="*/ 2660650 w 4248150"/>
                <a:gd name="connsiteY28" fmla="*/ 1038225 h 1489075"/>
                <a:gd name="connsiteX29" fmla="*/ 2660650 w 4248150"/>
                <a:gd name="connsiteY29" fmla="*/ 1003300 h 1489075"/>
                <a:gd name="connsiteX30" fmla="*/ 2628900 w 4248150"/>
                <a:gd name="connsiteY30" fmla="*/ 1003300 h 1489075"/>
                <a:gd name="connsiteX31" fmla="*/ 2628900 w 4248150"/>
                <a:gd name="connsiteY31" fmla="*/ 984250 h 1489075"/>
                <a:gd name="connsiteX32" fmla="*/ 2527300 w 4248150"/>
                <a:gd name="connsiteY32" fmla="*/ 981075 h 1489075"/>
                <a:gd name="connsiteX33" fmla="*/ 2527300 w 4248150"/>
                <a:gd name="connsiteY33" fmla="*/ 981075 h 1489075"/>
                <a:gd name="connsiteX34" fmla="*/ 2527300 w 4248150"/>
                <a:gd name="connsiteY34" fmla="*/ 958850 h 1489075"/>
                <a:gd name="connsiteX35" fmla="*/ 2457450 w 4248150"/>
                <a:gd name="connsiteY35" fmla="*/ 958850 h 1489075"/>
                <a:gd name="connsiteX36" fmla="*/ 2457450 w 4248150"/>
                <a:gd name="connsiteY36" fmla="*/ 942975 h 1489075"/>
                <a:gd name="connsiteX37" fmla="*/ 2400300 w 4248150"/>
                <a:gd name="connsiteY37" fmla="*/ 942975 h 1489075"/>
                <a:gd name="connsiteX38" fmla="*/ 2400300 w 4248150"/>
                <a:gd name="connsiteY38" fmla="*/ 904875 h 1489075"/>
                <a:gd name="connsiteX39" fmla="*/ 2365375 w 4248150"/>
                <a:gd name="connsiteY39" fmla="*/ 904875 h 1489075"/>
                <a:gd name="connsiteX40" fmla="*/ 2365375 w 4248150"/>
                <a:gd name="connsiteY40" fmla="*/ 904875 h 1489075"/>
                <a:gd name="connsiteX41" fmla="*/ 2365375 w 4248150"/>
                <a:gd name="connsiteY41" fmla="*/ 882650 h 1489075"/>
                <a:gd name="connsiteX42" fmla="*/ 2365375 w 4248150"/>
                <a:gd name="connsiteY42" fmla="*/ 882650 h 1489075"/>
                <a:gd name="connsiteX43" fmla="*/ 2336800 w 4248150"/>
                <a:gd name="connsiteY43" fmla="*/ 882650 h 1489075"/>
                <a:gd name="connsiteX44" fmla="*/ 2336800 w 4248150"/>
                <a:gd name="connsiteY44" fmla="*/ 882650 h 1489075"/>
                <a:gd name="connsiteX45" fmla="*/ 2336800 w 4248150"/>
                <a:gd name="connsiteY45" fmla="*/ 854075 h 1489075"/>
                <a:gd name="connsiteX46" fmla="*/ 2228850 w 4248150"/>
                <a:gd name="connsiteY46" fmla="*/ 854075 h 1489075"/>
                <a:gd name="connsiteX47" fmla="*/ 2228850 w 4248150"/>
                <a:gd name="connsiteY47" fmla="*/ 803275 h 1489075"/>
                <a:gd name="connsiteX48" fmla="*/ 2171700 w 4248150"/>
                <a:gd name="connsiteY48" fmla="*/ 803275 h 1489075"/>
                <a:gd name="connsiteX49" fmla="*/ 2171700 w 4248150"/>
                <a:gd name="connsiteY49" fmla="*/ 781050 h 1489075"/>
                <a:gd name="connsiteX50" fmla="*/ 2111375 w 4248150"/>
                <a:gd name="connsiteY50" fmla="*/ 781050 h 1489075"/>
                <a:gd name="connsiteX51" fmla="*/ 2111375 w 4248150"/>
                <a:gd name="connsiteY51" fmla="*/ 739775 h 1489075"/>
                <a:gd name="connsiteX52" fmla="*/ 2070100 w 4248150"/>
                <a:gd name="connsiteY52" fmla="*/ 739775 h 1489075"/>
                <a:gd name="connsiteX53" fmla="*/ 2070100 w 4248150"/>
                <a:gd name="connsiteY53" fmla="*/ 723900 h 1489075"/>
                <a:gd name="connsiteX54" fmla="*/ 2006600 w 4248150"/>
                <a:gd name="connsiteY54" fmla="*/ 723900 h 1489075"/>
                <a:gd name="connsiteX55" fmla="*/ 2006600 w 4248150"/>
                <a:gd name="connsiteY55" fmla="*/ 723900 h 1489075"/>
                <a:gd name="connsiteX56" fmla="*/ 2006600 w 4248150"/>
                <a:gd name="connsiteY56" fmla="*/ 723900 h 1489075"/>
                <a:gd name="connsiteX57" fmla="*/ 2006600 w 4248150"/>
                <a:gd name="connsiteY57" fmla="*/ 704850 h 1489075"/>
                <a:gd name="connsiteX58" fmla="*/ 1914525 w 4248150"/>
                <a:gd name="connsiteY58" fmla="*/ 704850 h 1489075"/>
                <a:gd name="connsiteX59" fmla="*/ 1914525 w 4248150"/>
                <a:gd name="connsiteY59" fmla="*/ 673100 h 1489075"/>
                <a:gd name="connsiteX60" fmla="*/ 1863725 w 4248150"/>
                <a:gd name="connsiteY60" fmla="*/ 673100 h 1489075"/>
                <a:gd name="connsiteX61" fmla="*/ 1863725 w 4248150"/>
                <a:gd name="connsiteY61" fmla="*/ 650875 h 1489075"/>
                <a:gd name="connsiteX62" fmla="*/ 1828800 w 4248150"/>
                <a:gd name="connsiteY62" fmla="*/ 657225 h 1489075"/>
                <a:gd name="connsiteX63" fmla="*/ 1822450 w 4248150"/>
                <a:gd name="connsiteY63" fmla="*/ 631825 h 1489075"/>
                <a:gd name="connsiteX64" fmla="*/ 1765300 w 4248150"/>
                <a:gd name="connsiteY64" fmla="*/ 631825 h 1489075"/>
                <a:gd name="connsiteX65" fmla="*/ 1765300 w 4248150"/>
                <a:gd name="connsiteY65" fmla="*/ 600075 h 1489075"/>
                <a:gd name="connsiteX66" fmla="*/ 1682750 w 4248150"/>
                <a:gd name="connsiteY66" fmla="*/ 600075 h 1489075"/>
                <a:gd name="connsiteX67" fmla="*/ 1682750 w 4248150"/>
                <a:gd name="connsiteY67" fmla="*/ 587375 h 1489075"/>
                <a:gd name="connsiteX68" fmla="*/ 1622425 w 4248150"/>
                <a:gd name="connsiteY68" fmla="*/ 587375 h 1489075"/>
                <a:gd name="connsiteX69" fmla="*/ 1622425 w 4248150"/>
                <a:gd name="connsiteY69" fmla="*/ 574675 h 1489075"/>
                <a:gd name="connsiteX70" fmla="*/ 1581150 w 4248150"/>
                <a:gd name="connsiteY70" fmla="*/ 574675 h 1489075"/>
                <a:gd name="connsiteX71" fmla="*/ 1581150 w 4248150"/>
                <a:gd name="connsiteY71" fmla="*/ 536575 h 1489075"/>
                <a:gd name="connsiteX72" fmla="*/ 1524000 w 4248150"/>
                <a:gd name="connsiteY72" fmla="*/ 536575 h 1489075"/>
                <a:gd name="connsiteX73" fmla="*/ 1524000 w 4248150"/>
                <a:gd name="connsiteY73" fmla="*/ 523875 h 1489075"/>
                <a:gd name="connsiteX74" fmla="*/ 1441450 w 4248150"/>
                <a:gd name="connsiteY74" fmla="*/ 523875 h 1489075"/>
                <a:gd name="connsiteX75" fmla="*/ 1441450 w 4248150"/>
                <a:gd name="connsiteY75" fmla="*/ 501650 h 1489075"/>
                <a:gd name="connsiteX76" fmla="*/ 1409700 w 4248150"/>
                <a:gd name="connsiteY76" fmla="*/ 501650 h 1489075"/>
                <a:gd name="connsiteX77" fmla="*/ 1409700 w 4248150"/>
                <a:gd name="connsiteY77" fmla="*/ 488950 h 1489075"/>
                <a:gd name="connsiteX78" fmla="*/ 1260475 w 4248150"/>
                <a:gd name="connsiteY78" fmla="*/ 488950 h 1489075"/>
                <a:gd name="connsiteX79" fmla="*/ 1260475 w 4248150"/>
                <a:gd name="connsiteY79" fmla="*/ 476250 h 1489075"/>
                <a:gd name="connsiteX80" fmla="*/ 1228725 w 4248150"/>
                <a:gd name="connsiteY80" fmla="*/ 476250 h 1489075"/>
                <a:gd name="connsiteX81" fmla="*/ 1228725 w 4248150"/>
                <a:gd name="connsiteY81" fmla="*/ 447675 h 1489075"/>
                <a:gd name="connsiteX82" fmla="*/ 1184275 w 4248150"/>
                <a:gd name="connsiteY82" fmla="*/ 447675 h 1489075"/>
                <a:gd name="connsiteX83" fmla="*/ 1184275 w 4248150"/>
                <a:gd name="connsiteY83" fmla="*/ 431800 h 1489075"/>
                <a:gd name="connsiteX84" fmla="*/ 1120775 w 4248150"/>
                <a:gd name="connsiteY84" fmla="*/ 431800 h 1489075"/>
                <a:gd name="connsiteX85" fmla="*/ 1120775 w 4248150"/>
                <a:gd name="connsiteY85" fmla="*/ 412750 h 1489075"/>
                <a:gd name="connsiteX86" fmla="*/ 1047750 w 4248150"/>
                <a:gd name="connsiteY86" fmla="*/ 412750 h 1489075"/>
                <a:gd name="connsiteX87" fmla="*/ 1047750 w 4248150"/>
                <a:gd name="connsiteY87" fmla="*/ 374650 h 1489075"/>
                <a:gd name="connsiteX88" fmla="*/ 974725 w 4248150"/>
                <a:gd name="connsiteY88" fmla="*/ 374650 h 1489075"/>
                <a:gd name="connsiteX89" fmla="*/ 974725 w 4248150"/>
                <a:gd name="connsiteY89" fmla="*/ 355600 h 1489075"/>
                <a:gd name="connsiteX90" fmla="*/ 841375 w 4248150"/>
                <a:gd name="connsiteY90" fmla="*/ 355600 h 1489075"/>
                <a:gd name="connsiteX91" fmla="*/ 841375 w 4248150"/>
                <a:gd name="connsiteY91" fmla="*/ 339725 h 1489075"/>
                <a:gd name="connsiteX92" fmla="*/ 803275 w 4248150"/>
                <a:gd name="connsiteY92" fmla="*/ 339725 h 1489075"/>
                <a:gd name="connsiteX93" fmla="*/ 803275 w 4248150"/>
                <a:gd name="connsiteY93" fmla="*/ 320675 h 1489075"/>
                <a:gd name="connsiteX94" fmla="*/ 768350 w 4248150"/>
                <a:gd name="connsiteY94" fmla="*/ 320675 h 1489075"/>
                <a:gd name="connsiteX95" fmla="*/ 768350 w 4248150"/>
                <a:gd name="connsiteY95" fmla="*/ 307975 h 1489075"/>
                <a:gd name="connsiteX96" fmla="*/ 654050 w 4248150"/>
                <a:gd name="connsiteY96" fmla="*/ 307975 h 1489075"/>
                <a:gd name="connsiteX97" fmla="*/ 654050 w 4248150"/>
                <a:gd name="connsiteY97" fmla="*/ 279400 h 1489075"/>
                <a:gd name="connsiteX98" fmla="*/ 654050 w 4248150"/>
                <a:gd name="connsiteY98" fmla="*/ 279400 h 1489075"/>
                <a:gd name="connsiteX99" fmla="*/ 638175 w 4248150"/>
                <a:gd name="connsiteY99" fmla="*/ 263525 h 1489075"/>
                <a:gd name="connsiteX100" fmla="*/ 581025 w 4248150"/>
                <a:gd name="connsiteY100" fmla="*/ 263525 h 1489075"/>
                <a:gd name="connsiteX101" fmla="*/ 581025 w 4248150"/>
                <a:gd name="connsiteY101" fmla="*/ 234950 h 1489075"/>
                <a:gd name="connsiteX102" fmla="*/ 549275 w 4248150"/>
                <a:gd name="connsiteY102" fmla="*/ 234950 h 1489075"/>
                <a:gd name="connsiteX103" fmla="*/ 549275 w 4248150"/>
                <a:gd name="connsiteY103" fmla="*/ 222250 h 1489075"/>
                <a:gd name="connsiteX104" fmla="*/ 488950 w 4248150"/>
                <a:gd name="connsiteY104" fmla="*/ 222250 h 1489075"/>
                <a:gd name="connsiteX105" fmla="*/ 488950 w 4248150"/>
                <a:gd name="connsiteY105" fmla="*/ 193675 h 1489075"/>
                <a:gd name="connsiteX106" fmla="*/ 447675 w 4248150"/>
                <a:gd name="connsiteY106" fmla="*/ 193675 h 1489075"/>
                <a:gd name="connsiteX107" fmla="*/ 447675 w 4248150"/>
                <a:gd name="connsiteY107" fmla="*/ 193675 h 1489075"/>
                <a:gd name="connsiteX108" fmla="*/ 393700 w 4248150"/>
                <a:gd name="connsiteY108" fmla="*/ 193675 h 1489075"/>
                <a:gd name="connsiteX109" fmla="*/ 393700 w 4248150"/>
                <a:gd name="connsiteY109" fmla="*/ 158750 h 1489075"/>
                <a:gd name="connsiteX110" fmla="*/ 342900 w 4248150"/>
                <a:gd name="connsiteY110" fmla="*/ 158750 h 1489075"/>
                <a:gd name="connsiteX111" fmla="*/ 342900 w 4248150"/>
                <a:gd name="connsiteY111" fmla="*/ 158750 h 1489075"/>
                <a:gd name="connsiteX112" fmla="*/ 295275 w 4248150"/>
                <a:gd name="connsiteY112" fmla="*/ 158750 h 1489075"/>
                <a:gd name="connsiteX113" fmla="*/ 288925 w 4248150"/>
                <a:gd name="connsiteY113" fmla="*/ 111125 h 1489075"/>
                <a:gd name="connsiteX114" fmla="*/ 266700 w 4248150"/>
                <a:gd name="connsiteY114" fmla="*/ 107950 h 1489075"/>
                <a:gd name="connsiteX115" fmla="*/ 269875 w 4248150"/>
                <a:gd name="connsiteY115" fmla="*/ 69850 h 1489075"/>
                <a:gd name="connsiteX116" fmla="*/ 203200 w 4248150"/>
                <a:gd name="connsiteY116" fmla="*/ 69850 h 1489075"/>
                <a:gd name="connsiteX117" fmla="*/ 206375 w 4248150"/>
                <a:gd name="connsiteY117" fmla="*/ 41275 h 1489075"/>
                <a:gd name="connsiteX118" fmla="*/ 152400 w 4248150"/>
                <a:gd name="connsiteY118" fmla="*/ 41275 h 1489075"/>
                <a:gd name="connsiteX119" fmla="*/ 152400 w 4248150"/>
                <a:gd name="connsiteY119" fmla="*/ 41275 h 1489075"/>
                <a:gd name="connsiteX120" fmla="*/ 104775 w 4248150"/>
                <a:gd name="connsiteY120" fmla="*/ 15875 h 1489075"/>
                <a:gd name="connsiteX121" fmla="*/ 101600 w 4248150"/>
                <a:gd name="connsiteY121" fmla="*/ 0 h 1489075"/>
                <a:gd name="connsiteX122" fmla="*/ 0 w 4248150"/>
                <a:gd name="connsiteY122" fmla="*/ 0 h 1489075"/>
                <a:gd name="connsiteX0" fmla="*/ 4248150 w 4248150"/>
                <a:gd name="connsiteY0" fmla="*/ 1489075 h 1489075"/>
                <a:gd name="connsiteX1" fmla="*/ 3530600 w 4248150"/>
                <a:gd name="connsiteY1" fmla="*/ 1489075 h 1489075"/>
                <a:gd name="connsiteX2" fmla="*/ 3530600 w 4248150"/>
                <a:gd name="connsiteY2" fmla="*/ 1403350 h 1489075"/>
                <a:gd name="connsiteX3" fmla="*/ 3422650 w 4248150"/>
                <a:gd name="connsiteY3" fmla="*/ 1403350 h 1489075"/>
                <a:gd name="connsiteX4" fmla="*/ 3422650 w 4248150"/>
                <a:gd name="connsiteY4" fmla="*/ 1343025 h 1489075"/>
                <a:gd name="connsiteX5" fmla="*/ 3314700 w 4248150"/>
                <a:gd name="connsiteY5" fmla="*/ 1343025 h 1489075"/>
                <a:gd name="connsiteX6" fmla="*/ 3314700 w 4248150"/>
                <a:gd name="connsiteY6" fmla="*/ 1289050 h 1489075"/>
                <a:gd name="connsiteX7" fmla="*/ 3152775 w 4248150"/>
                <a:gd name="connsiteY7" fmla="*/ 1289050 h 1489075"/>
                <a:gd name="connsiteX8" fmla="*/ 3152775 w 4248150"/>
                <a:gd name="connsiteY8" fmla="*/ 1247775 h 1489075"/>
                <a:gd name="connsiteX9" fmla="*/ 3098800 w 4248150"/>
                <a:gd name="connsiteY9" fmla="*/ 1247775 h 1489075"/>
                <a:gd name="connsiteX10" fmla="*/ 3098800 w 4248150"/>
                <a:gd name="connsiteY10" fmla="*/ 1206500 h 1489075"/>
                <a:gd name="connsiteX11" fmla="*/ 3032125 w 4248150"/>
                <a:gd name="connsiteY11" fmla="*/ 1206500 h 1489075"/>
                <a:gd name="connsiteX12" fmla="*/ 3032125 w 4248150"/>
                <a:gd name="connsiteY12" fmla="*/ 1171575 h 1489075"/>
                <a:gd name="connsiteX13" fmla="*/ 2987675 w 4248150"/>
                <a:gd name="connsiteY13" fmla="*/ 1171575 h 1489075"/>
                <a:gd name="connsiteX14" fmla="*/ 2987675 w 4248150"/>
                <a:gd name="connsiteY14" fmla="*/ 1136650 h 1489075"/>
                <a:gd name="connsiteX15" fmla="*/ 2911475 w 4248150"/>
                <a:gd name="connsiteY15" fmla="*/ 1136650 h 1489075"/>
                <a:gd name="connsiteX16" fmla="*/ 2911475 w 4248150"/>
                <a:gd name="connsiteY16" fmla="*/ 1136650 h 1489075"/>
                <a:gd name="connsiteX17" fmla="*/ 2911475 w 4248150"/>
                <a:gd name="connsiteY17" fmla="*/ 1136650 h 1489075"/>
                <a:gd name="connsiteX18" fmla="*/ 2911475 w 4248150"/>
                <a:gd name="connsiteY18" fmla="*/ 1111250 h 1489075"/>
                <a:gd name="connsiteX19" fmla="*/ 2854325 w 4248150"/>
                <a:gd name="connsiteY19" fmla="*/ 1111250 h 1489075"/>
                <a:gd name="connsiteX20" fmla="*/ 2854325 w 4248150"/>
                <a:gd name="connsiteY20" fmla="*/ 1111250 h 1489075"/>
                <a:gd name="connsiteX21" fmla="*/ 2854325 w 4248150"/>
                <a:gd name="connsiteY21" fmla="*/ 1085850 h 1489075"/>
                <a:gd name="connsiteX22" fmla="*/ 2740025 w 4248150"/>
                <a:gd name="connsiteY22" fmla="*/ 1085850 h 1489075"/>
                <a:gd name="connsiteX23" fmla="*/ 2740025 w 4248150"/>
                <a:gd name="connsiteY23" fmla="*/ 1085850 h 1489075"/>
                <a:gd name="connsiteX24" fmla="*/ 2717800 w 4248150"/>
                <a:gd name="connsiteY24" fmla="*/ 1063625 h 1489075"/>
                <a:gd name="connsiteX25" fmla="*/ 2717800 w 4248150"/>
                <a:gd name="connsiteY25" fmla="*/ 1063625 h 1489075"/>
                <a:gd name="connsiteX26" fmla="*/ 2717800 w 4248150"/>
                <a:gd name="connsiteY26" fmla="*/ 1063625 h 1489075"/>
                <a:gd name="connsiteX27" fmla="*/ 2717800 w 4248150"/>
                <a:gd name="connsiteY27" fmla="*/ 1038225 h 1489075"/>
                <a:gd name="connsiteX28" fmla="*/ 2660650 w 4248150"/>
                <a:gd name="connsiteY28" fmla="*/ 1038225 h 1489075"/>
                <a:gd name="connsiteX29" fmla="*/ 2660650 w 4248150"/>
                <a:gd name="connsiteY29" fmla="*/ 1003300 h 1489075"/>
                <a:gd name="connsiteX30" fmla="*/ 2628900 w 4248150"/>
                <a:gd name="connsiteY30" fmla="*/ 1003300 h 1489075"/>
                <a:gd name="connsiteX31" fmla="*/ 2628900 w 4248150"/>
                <a:gd name="connsiteY31" fmla="*/ 984250 h 1489075"/>
                <a:gd name="connsiteX32" fmla="*/ 2527300 w 4248150"/>
                <a:gd name="connsiteY32" fmla="*/ 981075 h 1489075"/>
                <a:gd name="connsiteX33" fmla="*/ 2527300 w 4248150"/>
                <a:gd name="connsiteY33" fmla="*/ 981075 h 1489075"/>
                <a:gd name="connsiteX34" fmla="*/ 2527300 w 4248150"/>
                <a:gd name="connsiteY34" fmla="*/ 958850 h 1489075"/>
                <a:gd name="connsiteX35" fmla="*/ 2457450 w 4248150"/>
                <a:gd name="connsiteY35" fmla="*/ 958850 h 1489075"/>
                <a:gd name="connsiteX36" fmla="*/ 2457450 w 4248150"/>
                <a:gd name="connsiteY36" fmla="*/ 942975 h 1489075"/>
                <a:gd name="connsiteX37" fmla="*/ 2400300 w 4248150"/>
                <a:gd name="connsiteY37" fmla="*/ 942975 h 1489075"/>
                <a:gd name="connsiteX38" fmla="*/ 2400300 w 4248150"/>
                <a:gd name="connsiteY38" fmla="*/ 904875 h 1489075"/>
                <a:gd name="connsiteX39" fmla="*/ 2365375 w 4248150"/>
                <a:gd name="connsiteY39" fmla="*/ 904875 h 1489075"/>
                <a:gd name="connsiteX40" fmla="*/ 2365375 w 4248150"/>
                <a:gd name="connsiteY40" fmla="*/ 904875 h 1489075"/>
                <a:gd name="connsiteX41" fmla="*/ 2365375 w 4248150"/>
                <a:gd name="connsiteY41" fmla="*/ 882650 h 1489075"/>
                <a:gd name="connsiteX42" fmla="*/ 2365375 w 4248150"/>
                <a:gd name="connsiteY42" fmla="*/ 882650 h 1489075"/>
                <a:gd name="connsiteX43" fmla="*/ 2336800 w 4248150"/>
                <a:gd name="connsiteY43" fmla="*/ 882650 h 1489075"/>
                <a:gd name="connsiteX44" fmla="*/ 2336800 w 4248150"/>
                <a:gd name="connsiteY44" fmla="*/ 882650 h 1489075"/>
                <a:gd name="connsiteX45" fmla="*/ 2336800 w 4248150"/>
                <a:gd name="connsiteY45" fmla="*/ 854075 h 1489075"/>
                <a:gd name="connsiteX46" fmla="*/ 2228850 w 4248150"/>
                <a:gd name="connsiteY46" fmla="*/ 854075 h 1489075"/>
                <a:gd name="connsiteX47" fmla="*/ 2228850 w 4248150"/>
                <a:gd name="connsiteY47" fmla="*/ 803275 h 1489075"/>
                <a:gd name="connsiteX48" fmla="*/ 2171700 w 4248150"/>
                <a:gd name="connsiteY48" fmla="*/ 803275 h 1489075"/>
                <a:gd name="connsiteX49" fmla="*/ 2171700 w 4248150"/>
                <a:gd name="connsiteY49" fmla="*/ 781050 h 1489075"/>
                <a:gd name="connsiteX50" fmla="*/ 2111375 w 4248150"/>
                <a:gd name="connsiteY50" fmla="*/ 781050 h 1489075"/>
                <a:gd name="connsiteX51" fmla="*/ 2111375 w 4248150"/>
                <a:gd name="connsiteY51" fmla="*/ 739775 h 1489075"/>
                <a:gd name="connsiteX52" fmla="*/ 2070100 w 4248150"/>
                <a:gd name="connsiteY52" fmla="*/ 739775 h 1489075"/>
                <a:gd name="connsiteX53" fmla="*/ 2070100 w 4248150"/>
                <a:gd name="connsiteY53" fmla="*/ 723900 h 1489075"/>
                <a:gd name="connsiteX54" fmla="*/ 2006600 w 4248150"/>
                <a:gd name="connsiteY54" fmla="*/ 723900 h 1489075"/>
                <a:gd name="connsiteX55" fmla="*/ 2006600 w 4248150"/>
                <a:gd name="connsiteY55" fmla="*/ 723900 h 1489075"/>
                <a:gd name="connsiteX56" fmla="*/ 2006600 w 4248150"/>
                <a:gd name="connsiteY56" fmla="*/ 723900 h 1489075"/>
                <a:gd name="connsiteX57" fmla="*/ 2006600 w 4248150"/>
                <a:gd name="connsiteY57" fmla="*/ 704850 h 1489075"/>
                <a:gd name="connsiteX58" fmla="*/ 1914525 w 4248150"/>
                <a:gd name="connsiteY58" fmla="*/ 704850 h 1489075"/>
                <a:gd name="connsiteX59" fmla="*/ 1914525 w 4248150"/>
                <a:gd name="connsiteY59" fmla="*/ 673100 h 1489075"/>
                <a:gd name="connsiteX60" fmla="*/ 1863725 w 4248150"/>
                <a:gd name="connsiteY60" fmla="*/ 673100 h 1489075"/>
                <a:gd name="connsiteX61" fmla="*/ 1863725 w 4248150"/>
                <a:gd name="connsiteY61" fmla="*/ 650875 h 1489075"/>
                <a:gd name="connsiteX62" fmla="*/ 1828800 w 4248150"/>
                <a:gd name="connsiteY62" fmla="*/ 657225 h 1489075"/>
                <a:gd name="connsiteX63" fmla="*/ 1822450 w 4248150"/>
                <a:gd name="connsiteY63" fmla="*/ 631825 h 1489075"/>
                <a:gd name="connsiteX64" fmla="*/ 1765300 w 4248150"/>
                <a:gd name="connsiteY64" fmla="*/ 631825 h 1489075"/>
                <a:gd name="connsiteX65" fmla="*/ 1765300 w 4248150"/>
                <a:gd name="connsiteY65" fmla="*/ 600075 h 1489075"/>
                <a:gd name="connsiteX66" fmla="*/ 1682750 w 4248150"/>
                <a:gd name="connsiteY66" fmla="*/ 600075 h 1489075"/>
                <a:gd name="connsiteX67" fmla="*/ 1682750 w 4248150"/>
                <a:gd name="connsiteY67" fmla="*/ 587375 h 1489075"/>
                <a:gd name="connsiteX68" fmla="*/ 1622425 w 4248150"/>
                <a:gd name="connsiteY68" fmla="*/ 587375 h 1489075"/>
                <a:gd name="connsiteX69" fmla="*/ 1622425 w 4248150"/>
                <a:gd name="connsiteY69" fmla="*/ 574675 h 1489075"/>
                <a:gd name="connsiteX70" fmla="*/ 1581150 w 4248150"/>
                <a:gd name="connsiteY70" fmla="*/ 574675 h 1489075"/>
                <a:gd name="connsiteX71" fmla="*/ 1581150 w 4248150"/>
                <a:gd name="connsiteY71" fmla="*/ 536575 h 1489075"/>
                <a:gd name="connsiteX72" fmla="*/ 1524000 w 4248150"/>
                <a:gd name="connsiteY72" fmla="*/ 536575 h 1489075"/>
                <a:gd name="connsiteX73" fmla="*/ 1524000 w 4248150"/>
                <a:gd name="connsiteY73" fmla="*/ 523875 h 1489075"/>
                <a:gd name="connsiteX74" fmla="*/ 1441450 w 4248150"/>
                <a:gd name="connsiteY74" fmla="*/ 523875 h 1489075"/>
                <a:gd name="connsiteX75" fmla="*/ 1441450 w 4248150"/>
                <a:gd name="connsiteY75" fmla="*/ 501650 h 1489075"/>
                <a:gd name="connsiteX76" fmla="*/ 1409700 w 4248150"/>
                <a:gd name="connsiteY76" fmla="*/ 501650 h 1489075"/>
                <a:gd name="connsiteX77" fmla="*/ 1409700 w 4248150"/>
                <a:gd name="connsiteY77" fmla="*/ 488950 h 1489075"/>
                <a:gd name="connsiteX78" fmla="*/ 1260475 w 4248150"/>
                <a:gd name="connsiteY78" fmla="*/ 488950 h 1489075"/>
                <a:gd name="connsiteX79" fmla="*/ 1260475 w 4248150"/>
                <a:gd name="connsiteY79" fmla="*/ 476250 h 1489075"/>
                <a:gd name="connsiteX80" fmla="*/ 1228725 w 4248150"/>
                <a:gd name="connsiteY80" fmla="*/ 476250 h 1489075"/>
                <a:gd name="connsiteX81" fmla="*/ 1228725 w 4248150"/>
                <a:gd name="connsiteY81" fmla="*/ 447675 h 1489075"/>
                <a:gd name="connsiteX82" fmla="*/ 1184275 w 4248150"/>
                <a:gd name="connsiteY82" fmla="*/ 447675 h 1489075"/>
                <a:gd name="connsiteX83" fmla="*/ 1184275 w 4248150"/>
                <a:gd name="connsiteY83" fmla="*/ 431800 h 1489075"/>
                <a:gd name="connsiteX84" fmla="*/ 1120775 w 4248150"/>
                <a:gd name="connsiteY84" fmla="*/ 431800 h 1489075"/>
                <a:gd name="connsiteX85" fmla="*/ 1120775 w 4248150"/>
                <a:gd name="connsiteY85" fmla="*/ 412750 h 1489075"/>
                <a:gd name="connsiteX86" fmla="*/ 1047750 w 4248150"/>
                <a:gd name="connsiteY86" fmla="*/ 412750 h 1489075"/>
                <a:gd name="connsiteX87" fmla="*/ 1047750 w 4248150"/>
                <a:gd name="connsiteY87" fmla="*/ 374650 h 1489075"/>
                <a:gd name="connsiteX88" fmla="*/ 974725 w 4248150"/>
                <a:gd name="connsiteY88" fmla="*/ 374650 h 1489075"/>
                <a:gd name="connsiteX89" fmla="*/ 974725 w 4248150"/>
                <a:gd name="connsiteY89" fmla="*/ 355600 h 1489075"/>
                <a:gd name="connsiteX90" fmla="*/ 841375 w 4248150"/>
                <a:gd name="connsiteY90" fmla="*/ 355600 h 1489075"/>
                <a:gd name="connsiteX91" fmla="*/ 841375 w 4248150"/>
                <a:gd name="connsiteY91" fmla="*/ 339725 h 1489075"/>
                <a:gd name="connsiteX92" fmla="*/ 803275 w 4248150"/>
                <a:gd name="connsiteY92" fmla="*/ 339725 h 1489075"/>
                <a:gd name="connsiteX93" fmla="*/ 803275 w 4248150"/>
                <a:gd name="connsiteY93" fmla="*/ 320675 h 1489075"/>
                <a:gd name="connsiteX94" fmla="*/ 768350 w 4248150"/>
                <a:gd name="connsiteY94" fmla="*/ 320675 h 1489075"/>
                <a:gd name="connsiteX95" fmla="*/ 768350 w 4248150"/>
                <a:gd name="connsiteY95" fmla="*/ 307975 h 1489075"/>
                <a:gd name="connsiteX96" fmla="*/ 654050 w 4248150"/>
                <a:gd name="connsiteY96" fmla="*/ 307975 h 1489075"/>
                <a:gd name="connsiteX97" fmla="*/ 654050 w 4248150"/>
                <a:gd name="connsiteY97" fmla="*/ 279400 h 1489075"/>
                <a:gd name="connsiteX98" fmla="*/ 654050 w 4248150"/>
                <a:gd name="connsiteY98" fmla="*/ 279400 h 1489075"/>
                <a:gd name="connsiteX99" fmla="*/ 638175 w 4248150"/>
                <a:gd name="connsiteY99" fmla="*/ 263525 h 1489075"/>
                <a:gd name="connsiteX100" fmla="*/ 581025 w 4248150"/>
                <a:gd name="connsiteY100" fmla="*/ 263525 h 1489075"/>
                <a:gd name="connsiteX101" fmla="*/ 581025 w 4248150"/>
                <a:gd name="connsiteY101" fmla="*/ 234950 h 1489075"/>
                <a:gd name="connsiteX102" fmla="*/ 549275 w 4248150"/>
                <a:gd name="connsiteY102" fmla="*/ 234950 h 1489075"/>
                <a:gd name="connsiteX103" fmla="*/ 549275 w 4248150"/>
                <a:gd name="connsiteY103" fmla="*/ 222250 h 1489075"/>
                <a:gd name="connsiteX104" fmla="*/ 488950 w 4248150"/>
                <a:gd name="connsiteY104" fmla="*/ 222250 h 1489075"/>
                <a:gd name="connsiteX105" fmla="*/ 488950 w 4248150"/>
                <a:gd name="connsiteY105" fmla="*/ 193675 h 1489075"/>
                <a:gd name="connsiteX106" fmla="*/ 447675 w 4248150"/>
                <a:gd name="connsiteY106" fmla="*/ 193675 h 1489075"/>
                <a:gd name="connsiteX107" fmla="*/ 447675 w 4248150"/>
                <a:gd name="connsiteY107" fmla="*/ 193675 h 1489075"/>
                <a:gd name="connsiteX108" fmla="*/ 393700 w 4248150"/>
                <a:gd name="connsiteY108" fmla="*/ 193675 h 1489075"/>
                <a:gd name="connsiteX109" fmla="*/ 393700 w 4248150"/>
                <a:gd name="connsiteY109" fmla="*/ 158750 h 1489075"/>
                <a:gd name="connsiteX110" fmla="*/ 342900 w 4248150"/>
                <a:gd name="connsiteY110" fmla="*/ 158750 h 1489075"/>
                <a:gd name="connsiteX111" fmla="*/ 342900 w 4248150"/>
                <a:gd name="connsiteY111" fmla="*/ 158750 h 1489075"/>
                <a:gd name="connsiteX112" fmla="*/ 295275 w 4248150"/>
                <a:gd name="connsiteY112" fmla="*/ 158750 h 1489075"/>
                <a:gd name="connsiteX113" fmla="*/ 288925 w 4248150"/>
                <a:gd name="connsiteY113" fmla="*/ 111125 h 1489075"/>
                <a:gd name="connsiteX114" fmla="*/ 266700 w 4248150"/>
                <a:gd name="connsiteY114" fmla="*/ 107950 h 1489075"/>
                <a:gd name="connsiteX115" fmla="*/ 260350 w 4248150"/>
                <a:gd name="connsiteY115" fmla="*/ 73025 h 1489075"/>
                <a:gd name="connsiteX116" fmla="*/ 203200 w 4248150"/>
                <a:gd name="connsiteY116" fmla="*/ 69850 h 1489075"/>
                <a:gd name="connsiteX117" fmla="*/ 206375 w 4248150"/>
                <a:gd name="connsiteY117" fmla="*/ 41275 h 1489075"/>
                <a:gd name="connsiteX118" fmla="*/ 152400 w 4248150"/>
                <a:gd name="connsiteY118" fmla="*/ 41275 h 1489075"/>
                <a:gd name="connsiteX119" fmla="*/ 152400 w 4248150"/>
                <a:gd name="connsiteY119" fmla="*/ 41275 h 1489075"/>
                <a:gd name="connsiteX120" fmla="*/ 104775 w 4248150"/>
                <a:gd name="connsiteY120" fmla="*/ 15875 h 1489075"/>
                <a:gd name="connsiteX121" fmla="*/ 101600 w 4248150"/>
                <a:gd name="connsiteY121" fmla="*/ 0 h 1489075"/>
                <a:gd name="connsiteX122" fmla="*/ 0 w 4248150"/>
                <a:gd name="connsiteY122" fmla="*/ 0 h 148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4248150" h="1489075">
                  <a:moveTo>
                    <a:pt x="4248150" y="1489075"/>
                  </a:moveTo>
                  <a:lnTo>
                    <a:pt x="3530600" y="1489075"/>
                  </a:lnTo>
                  <a:lnTo>
                    <a:pt x="3530600" y="1403350"/>
                  </a:lnTo>
                  <a:lnTo>
                    <a:pt x="3422650" y="1403350"/>
                  </a:lnTo>
                  <a:lnTo>
                    <a:pt x="3422650" y="1343025"/>
                  </a:lnTo>
                  <a:lnTo>
                    <a:pt x="3314700" y="1343025"/>
                  </a:lnTo>
                  <a:lnTo>
                    <a:pt x="3314700" y="1289050"/>
                  </a:lnTo>
                  <a:lnTo>
                    <a:pt x="3152775" y="1289050"/>
                  </a:lnTo>
                  <a:lnTo>
                    <a:pt x="3152775" y="1247775"/>
                  </a:lnTo>
                  <a:lnTo>
                    <a:pt x="3098800" y="1247775"/>
                  </a:lnTo>
                  <a:lnTo>
                    <a:pt x="3098800" y="1206500"/>
                  </a:lnTo>
                  <a:lnTo>
                    <a:pt x="3032125" y="1206500"/>
                  </a:lnTo>
                  <a:lnTo>
                    <a:pt x="3032125" y="1171575"/>
                  </a:lnTo>
                  <a:lnTo>
                    <a:pt x="2987675" y="1171575"/>
                  </a:lnTo>
                  <a:lnTo>
                    <a:pt x="2987675" y="1136650"/>
                  </a:lnTo>
                  <a:lnTo>
                    <a:pt x="2911475" y="1136650"/>
                  </a:lnTo>
                  <a:lnTo>
                    <a:pt x="2911475" y="1136650"/>
                  </a:lnTo>
                  <a:lnTo>
                    <a:pt x="2911475" y="1136650"/>
                  </a:lnTo>
                  <a:lnTo>
                    <a:pt x="2911475" y="1111250"/>
                  </a:lnTo>
                  <a:lnTo>
                    <a:pt x="2854325" y="1111250"/>
                  </a:lnTo>
                  <a:lnTo>
                    <a:pt x="2854325" y="1111250"/>
                  </a:lnTo>
                  <a:lnTo>
                    <a:pt x="2854325" y="1085850"/>
                  </a:lnTo>
                  <a:lnTo>
                    <a:pt x="2740025" y="1085850"/>
                  </a:lnTo>
                  <a:lnTo>
                    <a:pt x="2740025" y="1085850"/>
                  </a:lnTo>
                  <a:lnTo>
                    <a:pt x="2717800" y="1063625"/>
                  </a:lnTo>
                  <a:lnTo>
                    <a:pt x="2717800" y="1063625"/>
                  </a:lnTo>
                  <a:lnTo>
                    <a:pt x="2717800" y="1063625"/>
                  </a:lnTo>
                  <a:lnTo>
                    <a:pt x="2717800" y="1038225"/>
                  </a:lnTo>
                  <a:lnTo>
                    <a:pt x="2660650" y="1038225"/>
                  </a:lnTo>
                  <a:lnTo>
                    <a:pt x="2660650" y="1003300"/>
                  </a:lnTo>
                  <a:lnTo>
                    <a:pt x="2628900" y="1003300"/>
                  </a:lnTo>
                  <a:lnTo>
                    <a:pt x="2628900" y="984250"/>
                  </a:lnTo>
                  <a:lnTo>
                    <a:pt x="2527300" y="981075"/>
                  </a:lnTo>
                  <a:lnTo>
                    <a:pt x="2527300" y="981075"/>
                  </a:lnTo>
                  <a:lnTo>
                    <a:pt x="2527300" y="958850"/>
                  </a:lnTo>
                  <a:lnTo>
                    <a:pt x="2457450" y="958850"/>
                  </a:lnTo>
                  <a:lnTo>
                    <a:pt x="2457450" y="942975"/>
                  </a:lnTo>
                  <a:lnTo>
                    <a:pt x="2400300" y="942975"/>
                  </a:lnTo>
                  <a:lnTo>
                    <a:pt x="2400300" y="904875"/>
                  </a:lnTo>
                  <a:lnTo>
                    <a:pt x="2365375" y="904875"/>
                  </a:lnTo>
                  <a:lnTo>
                    <a:pt x="2365375" y="904875"/>
                  </a:lnTo>
                  <a:lnTo>
                    <a:pt x="2365375" y="882650"/>
                  </a:lnTo>
                  <a:lnTo>
                    <a:pt x="2365375" y="882650"/>
                  </a:lnTo>
                  <a:lnTo>
                    <a:pt x="2336800" y="882650"/>
                  </a:lnTo>
                  <a:lnTo>
                    <a:pt x="2336800" y="882650"/>
                  </a:lnTo>
                  <a:lnTo>
                    <a:pt x="2336800" y="854075"/>
                  </a:lnTo>
                  <a:lnTo>
                    <a:pt x="2228850" y="854075"/>
                  </a:lnTo>
                  <a:lnTo>
                    <a:pt x="2228850" y="803275"/>
                  </a:lnTo>
                  <a:lnTo>
                    <a:pt x="2171700" y="803275"/>
                  </a:lnTo>
                  <a:lnTo>
                    <a:pt x="2171700" y="781050"/>
                  </a:lnTo>
                  <a:lnTo>
                    <a:pt x="2111375" y="781050"/>
                  </a:lnTo>
                  <a:lnTo>
                    <a:pt x="2111375" y="739775"/>
                  </a:lnTo>
                  <a:lnTo>
                    <a:pt x="2070100" y="739775"/>
                  </a:lnTo>
                  <a:lnTo>
                    <a:pt x="2070100" y="723900"/>
                  </a:lnTo>
                  <a:lnTo>
                    <a:pt x="2006600" y="723900"/>
                  </a:lnTo>
                  <a:lnTo>
                    <a:pt x="2006600" y="723900"/>
                  </a:lnTo>
                  <a:lnTo>
                    <a:pt x="2006600" y="723900"/>
                  </a:lnTo>
                  <a:lnTo>
                    <a:pt x="2006600" y="704850"/>
                  </a:lnTo>
                  <a:lnTo>
                    <a:pt x="1914525" y="704850"/>
                  </a:lnTo>
                  <a:lnTo>
                    <a:pt x="1914525" y="673100"/>
                  </a:lnTo>
                  <a:lnTo>
                    <a:pt x="1863725" y="673100"/>
                  </a:lnTo>
                  <a:lnTo>
                    <a:pt x="1863725" y="650875"/>
                  </a:lnTo>
                  <a:lnTo>
                    <a:pt x="1828800" y="657225"/>
                  </a:lnTo>
                  <a:lnTo>
                    <a:pt x="1822450" y="631825"/>
                  </a:lnTo>
                  <a:lnTo>
                    <a:pt x="1765300" y="631825"/>
                  </a:lnTo>
                  <a:lnTo>
                    <a:pt x="1765300" y="600075"/>
                  </a:lnTo>
                  <a:lnTo>
                    <a:pt x="1682750" y="600075"/>
                  </a:lnTo>
                  <a:lnTo>
                    <a:pt x="1682750" y="587375"/>
                  </a:lnTo>
                  <a:lnTo>
                    <a:pt x="1622425" y="587375"/>
                  </a:lnTo>
                  <a:lnTo>
                    <a:pt x="1622425" y="574675"/>
                  </a:lnTo>
                  <a:lnTo>
                    <a:pt x="1581150" y="574675"/>
                  </a:lnTo>
                  <a:lnTo>
                    <a:pt x="1581150" y="536575"/>
                  </a:lnTo>
                  <a:lnTo>
                    <a:pt x="1524000" y="536575"/>
                  </a:lnTo>
                  <a:lnTo>
                    <a:pt x="1524000" y="523875"/>
                  </a:lnTo>
                  <a:lnTo>
                    <a:pt x="1441450" y="523875"/>
                  </a:lnTo>
                  <a:lnTo>
                    <a:pt x="1441450" y="501650"/>
                  </a:lnTo>
                  <a:lnTo>
                    <a:pt x="1409700" y="501650"/>
                  </a:lnTo>
                  <a:lnTo>
                    <a:pt x="1409700" y="488950"/>
                  </a:lnTo>
                  <a:lnTo>
                    <a:pt x="1260475" y="488950"/>
                  </a:lnTo>
                  <a:lnTo>
                    <a:pt x="1260475" y="476250"/>
                  </a:lnTo>
                  <a:lnTo>
                    <a:pt x="1228725" y="476250"/>
                  </a:lnTo>
                  <a:lnTo>
                    <a:pt x="1228725" y="447675"/>
                  </a:lnTo>
                  <a:lnTo>
                    <a:pt x="1184275" y="447675"/>
                  </a:lnTo>
                  <a:lnTo>
                    <a:pt x="1184275" y="431800"/>
                  </a:lnTo>
                  <a:lnTo>
                    <a:pt x="1120775" y="431800"/>
                  </a:lnTo>
                  <a:lnTo>
                    <a:pt x="1120775" y="412750"/>
                  </a:lnTo>
                  <a:lnTo>
                    <a:pt x="1047750" y="412750"/>
                  </a:lnTo>
                  <a:lnTo>
                    <a:pt x="1047750" y="374650"/>
                  </a:lnTo>
                  <a:lnTo>
                    <a:pt x="974725" y="374650"/>
                  </a:lnTo>
                  <a:lnTo>
                    <a:pt x="974725" y="355600"/>
                  </a:lnTo>
                  <a:lnTo>
                    <a:pt x="841375" y="355600"/>
                  </a:lnTo>
                  <a:lnTo>
                    <a:pt x="841375" y="339725"/>
                  </a:lnTo>
                  <a:lnTo>
                    <a:pt x="803275" y="339725"/>
                  </a:lnTo>
                  <a:lnTo>
                    <a:pt x="803275" y="320675"/>
                  </a:lnTo>
                  <a:lnTo>
                    <a:pt x="768350" y="320675"/>
                  </a:lnTo>
                  <a:lnTo>
                    <a:pt x="768350" y="307975"/>
                  </a:lnTo>
                  <a:lnTo>
                    <a:pt x="654050" y="307975"/>
                  </a:lnTo>
                  <a:lnTo>
                    <a:pt x="654050" y="279400"/>
                  </a:lnTo>
                  <a:lnTo>
                    <a:pt x="654050" y="279400"/>
                  </a:lnTo>
                  <a:lnTo>
                    <a:pt x="638175" y="263525"/>
                  </a:lnTo>
                  <a:lnTo>
                    <a:pt x="581025" y="263525"/>
                  </a:lnTo>
                  <a:lnTo>
                    <a:pt x="581025" y="234950"/>
                  </a:lnTo>
                  <a:lnTo>
                    <a:pt x="549275" y="234950"/>
                  </a:lnTo>
                  <a:lnTo>
                    <a:pt x="549275" y="222250"/>
                  </a:lnTo>
                  <a:lnTo>
                    <a:pt x="488950" y="222250"/>
                  </a:lnTo>
                  <a:lnTo>
                    <a:pt x="488950" y="193675"/>
                  </a:lnTo>
                  <a:lnTo>
                    <a:pt x="447675" y="193675"/>
                  </a:lnTo>
                  <a:lnTo>
                    <a:pt x="447675" y="193675"/>
                  </a:lnTo>
                  <a:lnTo>
                    <a:pt x="393700" y="193675"/>
                  </a:lnTo>
                  <a:lnTo>
                    <a:pt x="393700" y="158750"/>
                  </a:lnTo>
                  <a:lnTo>
                    <a:pt x="342900" y="158750"/>
                  </a:lnTo>
                  <a:lnTo>
                    <a:pt x="342900" y="158750"/>
                  </a:lnTo>
                  <a:lnTo>
                    <a:pt x="295275" y="158750"/>
                  </a:lnTo>
                  <a:lnTo>
                    <a:pt x="288925" y="111125"/>
                  </a:lnTo>
                  <a:lnTo>
                    <a:pt x="266700" y="107950"/>
                  </a:lnTo>
                  <a:lnTo>
                    <a:pt x="260350" y="73025"/>
                  </a:lnTo>
                  <a:lnTo>
                    <a:pt x="203200" y="69850"/>
                  </a:lnTo>
                  <a:lnTo>
                    <a:pt x="206375" y="41275"/>
                  </a:lnTo>
                  <a:lnTo>
                    <a:pt x="152400" y="41275"/>
                  </a:lnTo>
                  <a:lnTo>
                    <a:pt x="152400" y="41275"/>
                  </a:lnTo>
                  <a:lnTo>
                    <a:pt x="104775" y="15875"/>
                  </a:lnTo>
                  <a:lnTo>
                    <a:pt x="10160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="" xmlns:a16="http://schemas.microsoft.com/office/drawing/2014/main" id="{C521F6ED-7E13-1148-ABC6-8ECB23DC280D}"/>
                </a:ext>
              </a:extLst>
            </p:cNvPr>
            <p:cNvSpPr/>
            <p:nvPr/>
          </p:nvSpPr>
          <p:spPr bwMode="auto">
            <a:xfrm>
              <a:off x="1130300" y="1651000"/>
              <a:ext cx="257175" cy="28575"/>
            </a:xfrm>
            <a:custGeom>
              <a:avLst/>
              <a:gdLst>
                <a:gd name="connsiteX0" fmla="*/ 257175 w 257175"/>
                <a:gd name="connsiteY0" fmla="*/ 25400 h 28575"/>
                <a:gd name="connsiteX1" fmla="*/ 174625 w 257175"/>
                <a:gd name="connsiteY1" fmla="*/ 28575 h 28575"/>
                <a:gd name="connsiteX2" fmla="*/ 174625 w 257175"/>
                <a:gd name="connsiteY2" fmla="*/ 0 h 28575"/>
                <a:gd name="connsiteX3" fmla="*/ 0 w 257175"/>
                <a:gd name="connsiteY3" fmla="*/ 31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28575">
                  <a:moveTo>
                    <a:pt x="257175" y="25400"/>
                  </a:moveTo>
                  <a:lnTo>
                    <a:pt x="174625" y="28575"/>
                  </a:lnTo>
                  <a:lnTo>
                    <a:pt x="174625" y="0"/>
                  </a:lnTo>
                  <a:lnTo>
                    <a:pt x="0" y="3175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759" y="238127"/>
            <a:ext cx="10872444" cy="1103313"/>
          </a:xfrm>
        </p:spPr>
        <p:txBody>
          <a:bodyPr/>
          <a:lstStyle/>
          <a:p>
            <a:r>
              <a:rPr lang="en-US" altLang="en-US" dirty="0"/>
              <a:t>monarchE (Cohort 1): </a:t>
            </a:r>
            <a:r>
              <a:rPr lang="el-GR" altLang="en-US" dirty="0"/>
              <a:t>3ετής επιβίωση</a:t>
            </a:r>
            <a:endParaRPr lang="en-US" alt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D25C30B9-DB9B-4F0D-825F-3ADFC7E0F7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4674" y="5347810"/>
            <a:ext cx="10877529" cy="1227641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l-GR" altLang="en-US" sz="2000" dirty="0"/>
              <a:t>Το υψηλό </a:t>
            </a:r>
            <a:r>
              <a:rPr lang="en-US" altLang="en-US" sz="2000" dirty="0"/>
              <a:t>Ki67 index </a:t>
            </a:r>
            <a:r>
              <a:rPr lang="el-GR" altLang="en-US" sz="2000" dirty="0"/>
              <a:t>ήταν ενδεικτικό χειρότερης πρόγνωσης</a:t>
            </a:r>
            <a:endParaRPr lang="en-US" altLang="en-US" sz="2000" b="1" dirty="0">
              <a:solidFill>
                <a:srgbClr val="E1471D"/>
              </a:solidFill>
            </a:endParaRP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l-GR" altLang="en-US" sz="2000" dirty="0"/>
              <a:t>Το όφελος από τη χορήγηση </a:t>
            </a:r>
            <a:r>
              <a:rPr lang="en-US" altLang="en-US" sz="2000" dirty="0"/>
              <a:t>abemaciclib </a:t>
            </a:r>
            <a:r>
              <a:rPr lang="el-GR" altLang="en-US" sz="2000" dirty="0"/>
              <a:t>ήταν ανεξάρτητο του </a:t>
            </a:r>
            <a:r>
              <a:rPr lang="en-US" altLang="en-US" sz="2000" dirty="0"/>
              <a:t>Ki67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altLang="en-US" sz="2000" dirty="0"/>
              <a:t>To Ki67 </a:t>
            </a:r>
            <a:r>
              <a:rPr lang="el-GR" altLang="en-US" sz="2000" dirty="0"/>
              <a:t>δεν είναι προβλεπτικός παράγοντας στην θεραπεία με </a:t>
            </a:r>
            <a:r>
              <a:rPr lang="en-US" altLang="en-US" sz="2000" dirty="0"/>
              <a:t>abemaciclib</a:t>
            </a:r>
            <a:endParaRPr lang="en-US" altLang="en-US" sz="2000" b="1" dirty="0">
              <a:solidFill>
                <a:srgbClr val="E1471D"/>
              </a:solidFill>
            </a:endParaRPr>
          </a:p>
        </p:txBody>
      </p:sp>
      <p:graphicFrame>
        <p:nvGraphicFramePr>
          <p:cNvPr id="14" name="Group 3">
            <a:extLst>
              <a:ext uri="{FF2B5EF4-FFF2-40B4-BE49-F238E27FC236}">
                <a16:creationId xmlns="" xmlns:a16="http://schemas.microsoft.com/office/drawing/2014/main" id="{75809056-C319-428B-8F43-157E6B080110}"/>
              </a:ext>
            </a:extLst>
          </p:cNvPr>
          <p:cNvGraphicFramePr>
            <a:graphicFrameLocks/>
          </p:cNvGraphicFramePr>
          <p:nvPr/>
        </p:nvGraphicFramePr>
        <p:xfrm>
          <a:off x="6405939" y="1600200"/>
          <a:ext cx="5100261" cy="2743296"/>
        </p:xfrm>
        <a:graphic>
          <a:graphicData uri="http://schemas.openxmlformats.org/drawingml/2006/table">
            <a:tbl>
              <a:tblPr/>
              <a:tblGrid>
                <a:gridCol w="16722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82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9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7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Ki67 High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Abema + ET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1017)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ET Alone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986)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71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3-yr iDFS, %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86.1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79.0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084224"/>
                  </a:ext>
                </a:extLst>
              </a:tr>
              <a:tr h="147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HR 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0.626 (0.488-0.803)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035921"/>
                  </a:ext>
                </a:extLst>
              </a:tr>
              <a:tr h="257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Ki67 Low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Abema + ET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946)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ET Alone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968)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0315314"/>
                  </a:ext>
                </a:extLst>
              </a:tr>
              <a:tr h="1471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3-yr iDFS, %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91.7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87.2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2813252"/>
                  </a:ext>
                </a:extLst>
              </a:tr>
              <a:tr h="147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HR 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0.704 (0.506-0.979)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2960751"/>
                  </a:ext>
                </a:extLst>
              </a:tr>
            </a:tbl>
          </a:graphicData>
        </a:graphic>
      </p:graphicFrame>
      <p:sp>
        <p:nvSpPr>
          <p:cNvPr id="15" name="Text Box 15">
            <a:extLst>
              <a:ext uri="{FF2B5EF4-FFF2-40B4-BE49-F238E27FC236}">
                <a16:creationId xmlns="" xmlns:a16="http://schemas.microsoft.com/office/drawing/2014/main" id="{63E09C7A-A1B9-4A67-B52E-D1A43CC84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6388915"/>
            <a:ext cx="11074399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Harbeck. Ann Oncol. 2021;32:1571. O’Shaughnessy. ESMO 2021. Abstr VP8-2021</a:t>
            </a: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1A8FE05-231C-44E6-B920-FC3DCFC63916}"/>
              </a:ext>
            </a:extLst>
          </p:cNvPr>
          <p:cNvSpPr txBox="1"/>
          <p:nvPr/>
        </p:nvSpPr>
        <p:spPr bwMode="auto">
          <a:xfrm>
            <a:off x="1123122" y="1347934"/>
            <a:ext cx="46912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iDFS by Ki67 Expression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DC4B4DE3-9546-D140-91C6-DBB1322574B9}"/>
              </a:ext>
            </a:extLst>
          </p:cNvPr>
          <p:cNvCxnSpPr>
            <a:cxnSpLocks/>
          </p:cNvCxnSpPr>
          <p:nvPr/>
        </p:nvCxnSpPr>
        <p:spPr bwMode="auto">
          <a:xfrm>
            <a:off x="1110510" y="4742267"/>
            <a:ext cx="4691269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24EFF638-5F8A-0D45-8A8A-155470BA9448}"/>
              </a:ext>
            </a:extLst>
          </p:cNvPr>
          <p:cNvCxnSpPr>
            <a:cxnSpLocks/>
          </p:cNvCxnSpPr>
          <p:nvPr/>
        </p:nvCxnSpPr>
        <p:spPr bwMode="auto">
          <a:xfrm flipV="1">
            <a:off x="1123122" y="1619118"/>
            <a:ext cx="0" cy="3123149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76FC130E-FCD1-4C4A-8217-E1D1F606DADA}"/>
              </a:ext>
            </a:extLst>
          </p:cNvPr>
          <p:cNvCxnSpPr>
            <a:cxnSpLocks/>
          </p:cNvCxnSpPr>
          <p:nvPr/>
        </p:nvCxnSpPr>
        <p:spPr bwMode="auto">
          <a:xfrm flipH="1">
            <a:off x="1059443" y="1630719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31663B68-B5B1-D64E-B7B4-C9265D5764DD}"/>
              </a:ext>
            </a:extLst>
          </p:cNvPr>
          <p:cNvCxnSpPr>
            <a:cxnSpLocks/>
          </p:cNvCxnSpPr>
          <p:nvPr/>
        </p:nvCxnSpPr>
        <p:spPr bwMode="auto">
          <a:xfrm flipH="1">
            <a:off x="1059443" y="2149310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01C67FB3-5216-0B43-B762-BBCEC6220349}"/>
              </a:ext>
            </a:extLst>
          </p:cNvPr>
          <p:cNvCxnSpPr>
            <a:cxnSpLocks/>
          </p:cNvCxnSpPr>
          <p:nvPr/>
        </p:nvCxnSpPr>
        <p:spPr bwMode="auto">
          <a:xfrm flipH="1">
            <a:off x="1059443" y="2667901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2C1A8B92-C0D9-9B47-8417-D6033A99B64E}"/>
              </a:ext>
            </a:extLst>
          </p:cNvPr>
          <p:cNvCxnSpPr>
            <a:cxnSpLocks/>
          </p:cNvCxnSpPr>
          <p:nvPr/>
        </p:nvCxnSpPr>
        <p:spPr bwMode="auto">
          <a:xfrm flipH="1">
            <a:off x="1059443" y="3186492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7F41B422-3381-8D44-8FBE-802C141E54A7}"/>
              </a:ext>
            </a:extLst>
          </p:cNvPr>
          <p:cNvCxnSpPr>
            <a:cxnSpLocks/>
          </p:cNvCxnSpPr>
          <p:nvPr/>
        </p:nvCxnSpPr>
        <p:spPr bwMode="auto">
          <a:xfrm flipH="1">
            <a:off x="1059443" y="3705083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F61B70EF-A244-A94C-A7B7-1278F86C2762}"/>
              </a:ext>
            </a:extLst>
          </p:cNvPr>
          <p:cNvCxnSpPr>
            <a:cxnSpLocks/>
          </p:cNvCxnSpPr>
          <p:nvPr/>
        </p:nvCxnSpPr>
        <p:spPr bwMode="auto">
          <a:xfrm flipH="1">
            <a:off x="1059443" y="4223674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59982510-5F94-2645-9185-0F5A4EB007DA}"/>
              </a:ext>
            </a:extLst>
          </p:cNvPr>
          <p:cNvCxnSpPr>
            <a:cxnSpLocks/>
          </p:cNvCxnSpPr>
          <p:nvPr/>
        </p:nvCxnSpPr>
        <p:spPr bwMode="auto">
          <a:xfrm flipH="1">
            <a:off x="1059443" y="4742267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88A8B603-5F88-1D45-B603-FC1761F2CA71}"/>
              </a:ext>
            </a:extLst>
          </p:cNvPr>
          <p:cNvCxnSpPr>
            <a:cxnSpLocks/>
          </p:cNvCxnSpPr>
          <p:nvPr/>
        </p:nvCxnSpPr>
        <p:spPr bwMode="auto">
          <a:xfrm>
            <a:off x="1123122" y="4742267"/>
            <a:ext cx="0" cy="63063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DD2B1E37-5451-8A4D-9A21-BE1BC49BAE3F}"/>
              </a:ext>
            </a:extLst>
          </p:cNvPr>
          <p:cNvCxnSpPr>
            <a:cxnSpLocks/>
          </p:cNvCxnSpPr>
          <p:nvPr/>
        </p:nvCxnSpPr>
        <p:spPr bwMode="auto">
          <a:xfrm>
            <a:off x="1434612" y="4742267"/>
            <a:ext cx="0" cy="63063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501C19A4-2730-544C-8A40-A475F046400C}"/>
              </a:ext>
            </a:extLst>
          </p:cNvPr>
          <p:cNvCxnSpPr>
            <a:cxnSpLocks/>
          </p:cNvCxnSpPr>
          <p:nvPr/>
        </p:nvCxnSpPr>
        <p:spPr bwMode="auto">
          <a:xfrm>
            <a:off x="1746102" y="4742267"/>
            <a:ext cx="0" cy="63063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8D5A9163-4506-4B42-BFF5-83AF57F92472}"/>
              </a:ext>
            </a:extLst>
          </p:cNvPr>
          <p:cNvCxnSpPr>
            <a:cxnSpLocks/>
          </p:cNvCxnSpPr>
          <p:nvPr/>
        </p:nvCxnSpPr>
        <p:spPr bwMode="auto">
          <a:xfrm>
            <a:off x="2057592" y="4742267"/>
            <a:ext cx="0" cy="63063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4D5FADBA-7077-1447-808C-8A2838A1D221}"/>
              </a:ext>
            </a:extLst>
          </p:cNvPr>
          <p:cNvCxnSpPr>
            <a:cxnSpLocks/>
          </p:cNvCxnSpPr>
          <p:nvPr/>
        </p:nvCxnSpPr>
        <p:spPr bwMode="auto">
          <a:xfrm>
            <a:off x="2369082" y="4742267"/>
            <a:ext cx="0" cy="63063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2BF3D5F7-4969-A545-A29F-E930E69F2FF3}"/>
              </a:ext>
            </a:extLst>
          </p:cNvPr>
          <p:cNvCxnSpPr>
            <a:cxnSpLocks/>
          </p:cNvCxnSpPr>
          <p:nvPr/>
        </p:nvCxnSpPr>
        <p:spPr bwMode="auto">
          <a:xfrm>
            <a:off x="2680572" y="4742267"/>
            <a:ext cx="0" cy="63063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52387EAD-18AF-984A-A2C2-5C0D279C91FB}"/>
              </a:ext>
            </a:extLst>
          </p:cNvPr>
          <p:cNvCxnSpPr>
            <a:cxnSpLocks/>
          </p:cNvCxnSpPr>
          <p:nvPr/>
        </p:nvCxnSpPr>
        <p:spPr bwMode="auto">
          <a:xfrm>
            <a:off x="2992062" y="4742267"/>
            <a:ext cx="0" cy="63063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FDFBE8A0-B8CE-6648-A500-911AC62DFC94}"/>
              </a:ext>
            </a:extLst>
          </p:cNvPr>
          <p:cNvCxnSpPr>
            <a:cxnSpLocks/>
          </p:cNvCxnSpPr>
          <p:nvPr/>
        </p:nvCxnSpPr>
        <p:spPr bwMode="auto">
          <a:xfrm>
            <a:off x="3303552" y="4742267"/>
            <a:ext cx="0" cy="63063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EE2EB864-2651-8A4B-ABD6-9E3D0E066A0A}"/>
              </a:ext>
            </a:extLst>
          </p:cNvPr>
          <p:cNvCxnSpPr>
            <a:cxnSpLocks/>
          </p:cNvCxnSpPr>
          <p:nvPr/>
        </p:nvCxnSpPr>
        <p:spPr bwMode="auto">
          <a:xfrm>
            <a:off x="3615042" y="4742267"/>
            <a:ext cx="0" cy="63063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A022DEA0-BFE5-124B-8356-B0627C1424DE}"/>
              </a:ext>
            </a:extLst>
          </p:cNvPr>
          <p:cNvCxnSpPr>
            <a:cxnSpLocks/>
          </p:cNvCxnSpPr>
          <p:nvPr/>
        </p:nvCxnSpPr>
        <p:spPr bwMode="auto">
          <a:xfrm>
            <a:off x="3926532" y="4742267"/>
            <a:ext cx="0" cy="63063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902091DC-BF89-2F40-A4C7-E91975A90C85}"/>
              </a:ext>
            </a:extLst>
          </p:cNvPr>
          <p:cNvCxnSpPr>
            <a:cxnSpLocks/>
          </p:cNvCxnSpPr>
          <p:nvPr/>
        </p:nvCxnSpPr>
        <p:spPr bwMode="auto">
          <a:xfrm>
            <a:off x="4238022" y="4742267"/>
            <a:ext cx="0" cy="63063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380B930A-3295-3B4D-8481-942FFC9E138D}"/>
              </a:ext>
            </a:extLst>
          </p:cNvPr>
          <p:cNvCxnSpPr>
            <a:cxnSpLocks/>
          </p:cNvCxnSpPr>
          <p:nvPr/>
        </p:nvCxnSpPr>
        <p:spPr bwMode="auto">
          <a:xfrm>
            <a:off x="4549512" y="4742267"/>
            <a:ext cx="0" cy="63063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B18577D8-75D4-E748-B4EA-D4091E706309}"/>
              </a:ext>
            </a:extLst>
          </p:cNvPr>
          <p:cNvCxnSpPr>
            <a:cxnSpLocks/>
          </p:cNvCxnSpPr>
          <p:nvPr/>
        </p:nvCxnSpPr>
        <p:spPr bwMode="auto">
          <a:xfrm>
            <a:off x="4861002" y="4742267"/>
            <a:ext cx="0" cy="63063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713EEFD2-62F2-0F4B-B61C-61E5EB536BC7}"/>
              </a:ext>
            </a:extLst>
          </p:cNvPr>
          <p:cNvCxnSpPr>
            <a:cxnSpLocks/>
          </p:cNvCxnSpPr>
          <p:nvPr/>
        </p:nvCxnSpPr>
        <p:spPr bwMode="auto">
          <a:xfrm>
            <a:off x="5172492" y="4742267"/>
            <a:ext cx="0" cy="63063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45AA8185-78C7-084E-A627-DB5423534C27}"/>
              </a:ext>
            </a:extLst>
          </p:cNvPr>
          <p:cNvCxnSpPr>
            <a:cxnSpLocks/>
          </p:cNvCxnSpPr>
          <p:nvPr/>
        </p:nvCxnSpPr>
        <p:spPr bwMode="auto">
          <a:xfrm>
            <a:off x="5483982" y="4742267"/>
            <a:ext cx="0" cy="63063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CB11EA90-FB1F-A448-88D6-4AE902C3DB84}"/>
              </a:ext>
            </a:extLst>
          </p:cNvPr>
          <p:cNvCxnSpPr>
            <a:cxnSpLocks/>
          </p:cNvCxnSpPr>
          <p:nvPr/>
        </p:nvCxnSpPr>
        <p:spPr bwMode="auto">
          <a:xfrm>
            <a:off x="5795473" y="4742267"/>
            <a:ext cx="0" cy="63063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29F88A51-D59B-334B-BA81-C6D033DD3114}"/>
              </a:ext>
            </a:extLst>
          </p:cNvPr>
          <p:cNvCxnSpPr/>
          <p:nvPr/>
        </p:nvCxnSpPr>
        <p:spPr bwMode="auto">
          <a:xfrm flipV="1">
            <a:off x="3615042" y="2213479"/>
            <a:ext cx="0" cy="252878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C72EA4CC-106E-7148-B255-8DB3DE328A7F}"/>
              </a:ext>
            </a:extLst>
          </p:cNvPr>
          <p:cNvCxnSpPr>
            <a:cxnSpLocks/>
          </p:cNvCxnSpPr>
          <p:nvPr/>
        </p:nvCxnSpPr>
        <p:spPr bwMode="auto">
          <a:xfrm flipV="1">
            <a:off x="4861002" y="2490952"/>
            <a:ext cx="0" cy="2251315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74545C2-72D8-E949-8190-D03ADD1D1518}"/>
              </a:ext>
            </a:extLst>
          </p:cNvPr>
          <p:cNvSpPr txBox="1"/>
          <p:nvPr/>
        </p:nvSpPr>
        <p:spPr bwMode="auto">
          <a:xfrm>
            <a:off x="1110510" y="5054367"/>
            <a:ext cx="470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Time, Mo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35A1B1D-A866-F049-BA3A-6375C8D77F3D}"/>
              </a:ext>
            </a:extLst>
          </p:cNvPr>
          <p:cNvSpPr txBox="1"/>
          <p:nvPr/>
        </p:nvSpPr>
        <p:spPr bwMode="auto">
          <a:xfrm rot="16200000">
            <a:off x="-1084828" y="2998158"/>
            <a:ext cx="32386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iDFS (%)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5B279B1-26FE-C24E-98F7-EE61B515294D}"/>
              </a:ext>
            </a:extLst>
          </p:cNvPr>
          <p:cNvSpPr txBox="1"/>
          <p:nvPr/>
        </p:nvSpPr>
        <p:spPr bwMode="auto">
          <a:xfrm>
            <a:off x="560111" y="1456563"/>
            <a:ext cx="563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28A43D26-DD2C-5545-BFF4-D5D99EEB07BE}"/>
              </a:ext>
            </a:extLst>
          </p:cNvPr>
          <p:cNvSpPr txBox="1"/>
          <p:nvPr/>
        </p:nvSpPr>
        <p:spPr bwMode="auto">
          <a:xfrm>
            <a:off x="560111" y="1974692"/>
            <a:ext cx="563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E0D0CC54-1D55-CE4B-96F9-BF6A47F14F26}"/>
              </a:ext>
            </a:extLst>
          </p:cNvPr>
          <p:cNvSpPr txBox="1"/>
          <p:nvPr/>
        </p:nvSpPr>
        <p:spPr bwMode="auto">
          <a:xfrm>
            <a:off x="560111" y="2492821"/>
            <a:ext cx="563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95050D36-321F-514A-9841-AEFF7842DBEA}"/>
              </a:ext>
            </a:extLst>
          </p:cNvPr>
          <p:cNvSpPr txBox="1"/>
          <p:nvPr/>
        </p:nvSpPr>
        <p:spPr bwMode="auto">
          <a:xfrm>
            <a:off x="560111" y="3010950"/>
            <a:ext cx="563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18C69B41-9947-F14B-8537-BBFC0619D51A}"/>
              </a:ext>
            </a:extLst>
          </p:cNvPr>
          <p:cNvSpPr txBox="1"/>
          <p:nvPr/>
        </p:nvSpPr>
        <p:spPr bwMode="auto">
          <a:xfrm>
            <a:off x="560111" y="3529079"/>
            <a:ext cx="563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1ABE305-8B6F-194E-A166-C6173CDC39FE}"/>
              </a:ext>
            </a:extLst>
          </p:cNvPr>
          <p:cNvSpPr txBox="1"/>
          <p:nvPr/>
        </p:nvSpPr>
        <p:spPr bwMode="auto">
          <a:xfrm>
            <a:off x="560111" y="4047208"/>
            <a:ext cx="563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35F09AEB-3A20-8C4D-89AD-0E391BA5C0A2}"/>
              </a:ext>
            </a:extLst>
          </p:cNvPr>
          <p:cNvSpPr txBox="1"/>
          <p:nvPr/>
        </p:nvSpPr>
        <p:spPr bwMode="auto">
          <a:xfrm>
            <a:off x="560111" y="4565338"/>
            <a:ext cx="563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B89C9567-45F2-A14F-B091-48EF225364FA}"/>
              </a:ext>
            </a:extLst>
          </p:cNvPr>
          <p:cNvSpPr txBox="1"/>
          <p:nvPr/>
        </p:nvSpPr>
        <p:spPr bwMode="auto">
          <a:xfrm>
            <a:off x="5553025" y="4764906"/>
            <a:ext cx="4848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F18CB7E8-D6EE-8645-83B1-7E89C40C7340}"/>
              </a:ext>
            </a:extLst>
          </p:cNvPr>
          <p:cNvSpPr txBox="1"/>
          <p:nvPr/>
        </p:nvSpPr>
        <p:spPr bwMode="auto">
          <a:xfrm>
            <a:off x="875193" y="4764906"/>
            <a:ext cx="4848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F622239-24AB-7749-AC2A-49784888E32B}"/>
              </a:ext>
            </a:extLst>
          </p:cNvPr>
          <p:cNvSpPr txBox="1"/>
          <p:nvPr/>
        </p:nvSpPr>
        <p:spPr bwMode="auto">
          <a:xfrm>
            <a:off x="1187048" y="4764906"/>
            <a:ext cx="4848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B0AEEBC-553F-0B42-885E-93F8A5A5224F}"/>
              </a:ext>
            </a:extLst>
          </p:cNvPr>
          <p:cNvSpPr txBox="1"/>
          <p:nvPr/>
        </p:nvSpPr>
        <p:spPr bwMode="auto">
          <a:xfrm>
            <a:off x="1498903" y="4764906"/>
            <a:ext cx="4848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579B6ABC-C043-4F4F-8A61-C9CC9DAF0645}"/>
              </a:ext>
            </a:extLst>
          </p:cNvPr>
          <p:cNvSpPr txBox="1"/>
          <p:nvPr/>
        </p:nvSpPr>
        <p:spPr bwMode="auto">
          <a:xfrm>
            <a:off x="1810758" y="4764906"/>
            <a:ext cx="4848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40E45C79-95FD-7F4B-AE01-920423DD9595}"/>
              </a:ext>
            </a:extLst>
          </p:cNvPr>
          <p:cNvSpPr txBox="1"/>
          <p:nvPr/>
        </p:nvSpPr>
        <p:spPr bwMode="auto">
          <a:xfrm>
            <a:off x="2122613" y="4764906"/>
            <a:ext cx="4848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1E942E4E-DF73-6F40-81FA-CEB9E65B2702}"/>
              </a:ext>
            </a:extLst>
          </p:cNvPr>
          <p:cNvSpPr txBox="1"/>
          <p:nvPr/>
        </p:nvSpPr>
        <p:spPr bwMode="auto">
          <a:xfrm>
            <a:off x="2434468" y="4764906"/>
            <a:ext cx="4848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B6B2FF63-ABE6-544C-A00B-22DB3A716544}"/>
              </a:ext>
            </a:extLst>
          </p:cNvPr>
          <p:cNvSpPr txBox="1"/>
          <p:nvPr/>
        </p:nvSpPr>
        <p:spPr bwMode="auto">
          <a:xfrm>
            <a:off x="2746323" y="4764906"/>
            <a:ext cx="4848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EE6DE825-31A5-9245-85FE-D126F81C066F}"/>
              </a:ext>
            </a:extLst>
          </p:cNvPr>
          <p:cNvSpPr txBox="1"/>
          <p:nvPr/>
        </p:nvSpPr>
        <p:spPr bwMode="auto">
          <a:xfrm>
            <a:off x="3058178" y="4764906"/>
            <a:ext cx="4848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6AF73E5D-B3DA-8340-AB97-93F220A88DF6}"/>
              </a:ext>
            </a:extLst>
          </p:cNvPr>
          <p:cNvSpPr txBox="1"/>
          <p:nvPr/>
        </p:nvSpPr>
        <p:spPr bwMode="auto">
          <a:xfrm>
            <a:off x="3370033" y="4764906"/>
            <a:ext cx="4848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2372F16A-1C03-2649-86EC-3B299CB56E6D}"/>
              </a:ext>
            </a:extLst>
          </p:cNvPr>
          <p:cNvSpPr txBox="1"/>
          <p:nvPr/>
        </p:nvSpPr>
        <p:spPr bwMode="auto">
          <a:xfrm>
            <a:off x="3681888" y="4764906"/>
            <a:ext cx="4848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D80F34B4-02D6-EB43-9959-5D4C1351D2D3}"/>
              </a:ext>
            </a:extLst>
          </p:cNvPr>
          <p:cNvSpPr txBox="1"/>
          <p:nvPr/>
        </p:nvSpPr>
        <p:spPr bwMode="auto">
          <a:xfrm>
            <a:off x="3993743" y="4764906"/>
            <a:ext cx="4848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FDF63518-E642-8249-BB9C-0A712E68EE0C}"/>
              </a:ext>
            </a:extLst>
          </p:cNvPr>
          <p:cNvSpPr txBox="1"/>
          <p:nvPr/>
        </p:nvSpPr>
        <p:spPr bwMode="auto">
          <a:xfrm>
            <a:off x="4305598" y="4764906"/>
            <a:ext cx="4848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A24F22EF-7950-F34C-B618-253BC621BA39}"/>
              </a:ext>
            </a:extLst>
          </p:cNvPr>
          <p:cNvSpPr txBox="1"/>
          <p:nvPr/>
        </p:nvSpPr>
        <p:spPr bwMode="auto">
          <a:xfrm>
            <a:off x="4617453" y="4764906"/>
            <a:ext cx="4848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D38DFB10-2717-B547-A155-D4E9A089AADB}"/>
              </a:ext>
            </a:extLst>
          </p:cNvPr>
          <p:cNvSpPr txBox="1"/>
          <p:nvPr/>
        </p:nvSpPr>
        <p:spPr bwMode="auto">
          <a:xfrm>
            <a:off x="4929308" y="4764906"/>
            <a:ext cx="4848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D1A6B8AD-7C7A-A141-A061-89F9A2A637DD}"/>
              </a:ext>
            </a:extLst>
          </p:cNvPr>
          <p:cNvSpPr txBox="1"/>
          <p:nvPr/>
        </p:nvSpPr>
        <p:spPr bwMode="auto">
          <a:xfrm>
            <a:off x="5241163" y="4764906"/>
            <a:ext cx="4848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3F9B161C-A604-C346-B4D7-B064C7DE4B98}"/>
              </a:ext>
            </a:extLst>
          </p:cNvPr>
          <p:cNvSpPr txBox="1"/>
          <p:nvPr/>
        </p:nvSpPr>
        <p:spPr bwMode="auto">
          <a:xfrm>
            <a:off x="3526445" y="1781527"/>
            <a:ext cx="1687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2-yr rate: 94.4%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2-yr rate: 92.9%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D55C26A1-2CD3-0A40-9CA0-C97ACC5E6AE3}"/>
              </a:ext>
            </a:extLst>
          </p:cNvPr>
          <p:cNvSpPr txBox="1"/>
          <p:nvPr/>
        </p:nvSpPr>
        <p:spPr bwMode="auto">
          <a:xfrm>
            <a:off x="2275461" y="2892751"/>
            <a:ext cx="1687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2-yr rate: 91.5%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2-yr rate: 86.4%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35B0044E-C91B-FA41-9F07-89775310BEF1}"/>
              </a:ext>
            </a:extLst>
          </p:cNvPr>
          <p:cNvSpPr txBox="1"/>
          <p:nvPr/>
        </p:nvSpPr>
        <p:spPr bwMode="auto">
          <a:xfrm>
            <a:off x="4848818" y="2221188"/>
            <a:ext cx="15556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3-yr rate: 91.7%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733E1436-6452-F246-8EC0-24B9A35B0860}"/>
              </a:ext>
            </a:extLst>
          </p:cNvPr>
          <p:cNvSpPr txBox="1"/>
          <p:nvPr/>
        </p:nvSpPr>
        <p:spPr bwMode="auto">
          <a:xfrm>
            <a:off x="4848818" y="2682853"/>
            <a:ext cx="15556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3-yr rate: 87.2%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7549C366-C2AE-A449-96FD-81DDFE08D365}"/>
              </a:ext>
            </a:extLst>
          </p:cNvPr>
          <p:cNvSpPr txBox="1"/>
          <p:nvPr/>
        </p:nvSpPr>
        <p:spPr bwMode="auto">
          <a:xfrm>
            <a:off x="4848818" y="3154944"/>
            <a:ext cx="15556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3-yr rate: 86.1%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B45EDB72-E7D9-3E47-8FCF-1719599C201B}"/>
              </a:ext>
            </a:extLst>
          </p:cNvPr>
          <p:cNvSpPr txBox="1"/>
          <p:nvPr/>
        </p:nvSpPr>
        <p:spPr bwMode="auto">
          <a:xfrm>
            <a:off x="4848818" y="3783850"/>
            <a:ext cx="15556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3-yr rate: 79.0%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530EC7D0-3E93-5D42-A7AE-23E511E05420}"/>
              </a:ext>
            </a:extLst>
          </p:cNvPr>
          <p:cNvSpPr txBox="1"/>
          <p:nvPr/>
        </p:nvSpPr>
        <p:spPr bwMode="auto">
          <a:xfrm>
            <a:off x="1290350" y="3587719"/>
            <a:ext cx="134134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174625" marR="0" lvl="0" indent="-16986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Cohort 1 Ki67 High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Abemaciclib + ET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ET alone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9921C45F-CCE2-3E4A-A6FE-F716C848023A}"/>
              </a:ext>
            </a:extLst>
          </p:cNvPr>
          <p:cNvSpPr txBox="1"/>
          <p:nvPr/>
        </p:nvSpPr>
        <p:spPr bwMode="auto">
          <a:xfrm>
            <a:off x="2499668" y="3587719"/>
            <a:ext cx="67395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1017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986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D4034DE9-F4BD-FB47-82A2-F3FD1D5D7013}"/>
              </a:ext>
            </a:extLst>
          </p:cNvPr>
          <p:cNvSpPr txBox="1"/>
          <p:nvPr/>
        </p:nvSpPr>
        <p:spPr bwMode="auto">
          <a:xfrm>
            <a:off x="3001169" y="3587719"/>
            <a:ext cx="67395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Events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104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158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7209796-A304-7748-8AA4-148173D727D4}"/>
              </a:ext>
            </a:extLst>
          </p:cNvPr>
          <p:cNvSpPr txBox="1"/>
          <p:nvPr/>
        </p:nvSpPr>
        <p:spPr bwMode="auto">
          <a:xfrm>
            <a:off x="3470670" y="3756996"/>
            <a:ext cx="1419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HR: 0.63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(95% CI: 0.49-0.80)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BE318FFA-8034-0E48-B76C-FD13C83E49E8}"/>
              </a:ext>
            </a:extLst>
          </p:cNvPr>
          <p:cNvCxnSpPr>
            <a:cxnSpLocks/>
          </p:cNvCxnSpPr>
          <p:nvPr/>
        </p:nvCxnSpPr>
        <p:spPr bwMode="auto">
          <a:xfrm>
            <a:off x="1335935" y="3886339"/>
            <a:ext cx="178157" cy="461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="" xmlns:a16="http://schemas.microsoft.com/office/drawing/2014/main" id="{3C91745B-602F-804C-B36D-CD868C391527}"/>
              </a:ext>
            </a:extLst>
          </p:cNvPr>
          <p:cNvCxnSpPr>
            <a:cxnSpLocks/>
          </p:cNvCxnSpPr>
          <p:nvPr/>
        </p:nvCxnSpPr>
        <p:spPr bwMode="auto">
          <a:xfrm>
            <a:off x="1335935" y="4045045"/>
            <a:ext cx="178157" cy="461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3D6D2F76-B2DA-EF4C-8375-D1F5D386A4C2}"/>
              </a:ext>
            </a:extLst>
          </p:cNvPr>
          <p:cNvSpPr txBox="1"/>
          <p:nvPr/>
        </p:nvSpPr>
        <p:spPr bwMode="auto">
          <a:xfrm>
            <a:off x="1290350" y="4111869"/>
            <a:ext cx="134134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174625" marR="0" lvl="0" indent="-16986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Cohort 1 Ki67 Low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Abemaciclib + ET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ET alone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370FBC0-409E-BF45-B882-7E767DFF3244}"/>
              </a:ext>
            </a:extLst>
          </p:cNvPr>
          <p:cNvSpPr txBox="1"/>
          <p:nvPr/>
        </p:nvSpPr>
        <p:spPr bwMode="auto">
          <a:xfrm>
            <a:off x="2499668" y="4111869"/>
            <a:ext cx="67395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946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968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1F49D946-8126-5A4A-996B-4BB1942D743C}"/>
              </a:ext>
            </a:extLst>
          </p:cNvPr>
          <p:cNvSpPr txBox="1"/>
          <p:nvPr/>
        </p:nvSpPr>
        <p:spPr bwMode="auto">
          <a:xfrm>
            <a:off x="3001169" y="4111869"/>
            <a:ext cx="67395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Events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62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FABF7815-8565-5E4B-BF47-D4EDE1C05947}"/>
              </a:ext>
            </a:extLst>
          </p:cNvPr>
          <p:cNvSpPr txBox="1"/>
          <p:nvPr/>
        </p:nvSpPr>
        <p:spPr bwMode="auto">
          <a:xfrm>
            <a:off x="3470670" y="4281146"/>
            <a:ext cx="1419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HR: 0.70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(95% CI: 0.51-0.98)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="" xmlns:a16="http://schemas.microsoft.com/office/drawing/2014/main" id="{585B7B10-906F-B94B-A4D7-53674B3C1F3E}"/>
              </a:ext>
            </a:extLst>
          </p:cNvPr>
          <p:cNvCxnSpPr>
            <a:cxnSpLocks/>
          </p:cNvCxnSpPr>
          <p:nvPr/>
        </p:nvCxnSpPr>
        <p:spPr bwMode="auto">
          <a:xfrm>
            <a:off x="1335935" y="4410489"/>
            <a:ext cx="178157" cy="461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="" xmlns:a16="http://schemas.microsoft.com/office/drawing/2014/main" id="{F53FD1ED-AAC4-E442-BE43-FC3F501751FC}"/>
              </a:ext>
            </a:extLst>
          </p:cNvPr>
          <p:cNvCxnSpPr>
            <a:cxnSpLocks/>
          </p:cNvCxnSpPr>
          <p:nvPr/>
        </p:nvCxnSpPr>
        <p:spPr bwMode="auto">
          <a:xfrm>
            <a:off x="1335935" y="4569195"/>
            <a:ext cx="178157" cy="461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Freeform 103">
            <a:extLst>
              <a:ext uri="{FF2B5EF4-FFF2-40B4-BE49-F238E27FC236}">
                <a16:creationId xmlns="" xmlns:a16="http://schemas.microsoft.com/office/drawing/2014/main" id="{7D17B7B1-D38E-424B-97BA-3C82E0CD7655}"/>
              </a:ext>
            </a:extLst>
          </p:cNvPr>
          <p:cNvSpPr/>
          <p:nvPr/>
        </p:nvSpPr>
        <p:spPr bwMode="auto">
          <a:xfrm>
            <a:off x="1120775" y="1638300"/>
            <a:ext cx="4479925" cy="1343025"/>
          </a:xfrm>
          <a:custGeom>
            <a:avLst/>
            <a:gdLst>
              <a:gd name="connsiteX0" fmla="*/ 4479925 w 4479925"/>
              <a:gd name="connsiteY0" fmla="*/ 1339850 h 1343025"/>
              <a:gd name="connsiteX1" fmla="*/ 3689350 w 4479925"/>
              <a:gd name="connsiteY1" fmla="*/ 1343025 h 1343025"/>
              <a:gd name="connsiteX2" fmla="*/ 3689350 w 4479925"/>
              <a:gd name="connsiteY2" fmla="*/ 1203325 h 1343025"/>
              <a:gd name="connsiteX3" fmla="*/ 3546475 w 4479925"/>
              <a:gd name="connsiteY3" fmla="*/ 1200150 h 1343025"/>
              <a:gd name="connsiteX4" fmla="*/ 3549650 w 4479925"/>
              <a:gd name="connsiteY4" fmla="*/ 1146175 h 1343025"/>
              <a:gd name="connsiteX5" fmla="*/ 3387725 w 4479925"/>
              <a:gd name="connsiteY5" fmla="*/ 1139825 h 1343025"/>
              <a:gd name="connsiteX6" fmla="*/ 3394075 w 4479925"/>
              <a:gd name="connsiteY6" fmla="*/ 1104900 h 1343025"/>
              <a:gd name="connsiteX7" fmla="*/ 3286125 w 4479925"/>
              <a:gd name="connsiteY7" fmla="*/ 1101725 h 1343025"/>
              <a:gd name="connsiteX8" fmla="*/ 3292475 w 4479925"/>
              <a:gd name="connsiteY8" fmla="*/ 1063625 h 1343025"/>
              <a:gd name="connsiteX9" fmla="*/ 3159125 w 4479925"/>
              <a:gd name="connsiteY9" fmla="*/ 1060450 h 1343025"/>
              <a:gd name="connsiteX10" fmla="*/ 3159125 w 4479925"/>
              <a:gd name="connsiteY10" fmla="*/ 1006475 h 1343025"/>
              <a:gd name="connsiteX11" fmla="*/ 3159125 w 4479925"/>
              <a:gd name="connsiteY11" fmla="*/ 1006475 h 1343025"/>
              <a:gd name="connsiteX12" fmla="*/ 3140075 w 4479925"/>
              <a:gd name="connsiteY12" fmla="*/ 987425 h 1343025"/>
              <a:gd name="connsiteX13" fmla="*/ 3086100 w 4479925"/>
              <a:gd name="connsiteY13" fmla="*/ 987425 h 1343025"/>
              <a:gd name="connsiteX14" fmla="*/ 3086100 w 4479925"/>
              <a:gd name="connsiteY14" fmla="*/ 933450 h 1343025"/>
              <a:gd name="connsiteX15" fmla="*/ 3035300 w 4479925"/>
              <a:gd name="connsiteY15" fmla="*/ 933450 h 1343025"/>
              <a:gd name="connsiteX16" fmla="*/ 3035300 w 4479925"/>
              <a:gd name="connsiteY16" fmla="*/ 892175 h 1343025"/>
              <a:gd name="connsiteX17" fmla="*/ 2876550 w 4479925"/>
              <a:gd name="connsiteY17" fmla="*/ 892175 h 1343025"/>
              <a:gd name="connsiteX18" fmla="*/ 2876550 w 4479925"/>
              <a:gd name="connsiteY18" fmla="*/ 892175 h 1343025"/>
              <a:gd name="connsiteX19" fmla="*/ 2803525 w 4479925"/>
              <a:gd name="connsiteY19" fmla="*/ 892175 h 1343025"/>
              <a:gd name="connsiteX20" fmla="*/ 2803525 w 4479925"/>
              <a:gd name="connsiteY20" fmla="*/ 857250 h 1343025"/>
              <a:gd name="connsiteX21" fmla="*/ 2701925 w 4479925"/>
              <a:gd name="connsiteY21" fmla="*/ 857250 h 1343025"/>
              <a:gd name="connsiteX22" fmla="*/ 2701925 w 4479925"/>
              <a:gd name="connsiteY22" fmla="*/ 831850 h 1343025"/>
              <a:gd name="connsiteX23" fmla="*/ 2670175 w 4479925"/>
              <a:gd name="connsiteY23" fmla="*/ 831850 h 1343025"/>
              <a:gd name="connsiteX24" fmla="*/ 2670175 w 4479925"/>
              <a:gd name="connsiteY24" fmla="*/ 800100 h 1343025"/>
              <a:gd name="connsiteX25" fmla="*/ 2613025 w 4479925"/>
              <a:gd name="connsiteY25" fmla="*/ 800100 h 1343025"/>
              <a:gd name="connsiteX26" fmla="*/ 2613025 w 4479925"/>
              <a:gd name="connsiteY26" fmla="*/ 800100 h 1343025"/>
              <a:gd name="connsiteX27" fmla="*/ 2613025 w 4479925"/>
              <a:gd name="connsiteY27" fmla="*/ 768350 h 1343025"/>
              <a:gd name="connsiteX28" fmla="*/ 2546350 w 4479925"/>
              <a:gd name="connsiteY28" fmla="*/ 768350 h 1343025"/>
              <a:gd name="connsiteX29" fmla="*/ 2546350 w 4479925"/>
              <a:gd name="connsiteY29" fmla="*/ 739775 h 1343025"/>
              <a:gd name="connsiteX30" fmla="*/ 2492375 w 4479925"/>
              <a:gd name="connsiteY30" fmla="*/ 739775 h 1343025"/>
              <a:gd name="connsiteX31" fmla="*/ 2492375 w 4479925"/>
              <a:gd name="connsiteY31" fmla="*/ 711200 h 1343025"/>
              <a:gd name="connsiteX32" fmla="*/ 2454275 w 4479925"/>
              <a:gd name="connsiteY32" fmla="*/ 711200 h 1343025"/>
              <a:gd name="connsiteX33" fmla="*/ 2454275 w 4479925"/>
              <a:gd name="connsiteY33" fmla="*/ 711200 h 1343025"/>
              <a:gd name="connsiteX34" fmla="*/ 2235200 w 4479925"/>
              <a:gd name="connsiteY34" fmla="*/ 711200 h 1343025"/>
              <a:gd name="connsiteX35" fmla="*/ 2235200 w 4479925"/>
              <a:gd name="connsiteY35" fmla="*/ 682625 h 1343025"/>
              <a:gd name="connsiteX36" fmla="*/ 2235200 w 4479925"/>
              <a:gd name="connsiteY36" fmla="*/ 682625 h 1343025"/>
              <a:gd name="connsiteX37" fmla="*/ 2235200 w 4479925"/>
              <a:gd name="connsiteY37" fmla="*/ 682625 h 1343025"/>
              <a:gd name="connsiteX38" fmla="*/ 2235200 w 4479925"/>
              <a:gd name="connsiteY38" fmla="*/ 682625 h 1343025"/>
              <a:gd name="connsiteX39" fmla="*/ 2235200 w 4479925"/>
              <a:gd name="connsiteY39" fmla="*/ 654050 h 1343025"/>
              <a:gd name="connsiteX40" fmla="*/ 2136775 w 4479925"/>
              <a:gd name="connsiteY40" fmla="*/ 654050 h 1343025"/>
              <a:gd name="connsiteX41" fmla="*/ 2136775 w 4479925"/>
              <a:gd name="connsiteY41" fmla="*/ 615950 h 1343025"/>
              <a:gd name="connsiteX42" fmla="*/ 1933575 w 4479925"/>
              <a:gd name="connsiteY42" fmla="*/ 615950 h 1343025"/>
              <a:gd name="connsiteX43" fmla="*/ 1933575 w 4479925"/>
              <a:gd name="connsiteY43" fmla="*/ 587375 h 1343025"/>
              <a:gd name="connsiteX44" fmla="*/ 1844675 w 4479925"/>
              <a:gd name="connsiteY44" fmla="*/ 587375 h 1343025"/>
              <a:gd name="connsiteX45" fmla="*/ 1844675 w 4479925"/>
              <a:gd name="connsiteY45" fmla="*/ 555625 h 1343025"/>
              <a:gd name="connsiteX46" fmla="*/ 1806575 w 4479925"/>
              <a:gd name="connsiteY46" fmla="*/ 555625 h 1343025"/>
              <a:gd name="connsiteX47" fmla="*/ 1806575 w 4479925"/>
              <a:gd name="connsiteY47" fmla="*/ 517525 h 1343025"/>
              <a:gd name="connsiteX48" fmla="*/ 1666875 w 4479925"/>
              <a:gd name="connsiteY48" fmla="*/ 517525 h 1343025"/>
              <a:gd name="connsiteX49" fmla="*/ 1666875 w 4479925"/>
              <a:gd name="connsiteY49" fmla="*/ 485775 h 1343025"/>
              <a:gd name="connsiteX50" fmla="*/ 1587500 w 4479925"/>
              <a:gd name="connsiteY50" fmla="*/ 485775 h 1343025"/>
              <a:gd name="connsiteX51" fmla="*/ 1587500 w 4479925"/>
              <a:gd name="connsiteY51" fmla="*/ 454025 h 1343025"/>
              <a:gd name="connsiteX52" fmla="*/ 1533525 w 4479925"/>
              <a:gd name="connsiteY52" fmla="*/ 454025 h 1343025"/>
              <a:gd name="connsiteX53" fmla="*/ 1533525 w 4479925"/>
              <a:gd name="connsiteY53" fmla="*/ 422275 h 1343025"/>
              <a:gd name="connsiteX54" fmla="*/ 1479550 w 4479925"/>
              <a:gd name="connsiteY54" fmla="*/ 422275 h 1343025"/>
              <a:gd name="connsiteX55" fmla="*/ 1479550 w 4479925"/>
              <a:gd name="connsiteY55" fmla="*/ 422275 h 1343025"/>
              <a:gd name="connsiteX56" fmla="*/ 1479550 w 4479925"/>
              <a:gd name="connsiteY56" fmla="*/ 422275 h 1343025"/>
              <a:gd name="connsiteX57" fmla="*/ 1479550 w 4479925"/>
              <a:gd name="connsiteY57" fmla="*/ 403225 h 1343025"/>
              <a:gd name="connsiteX58" fmla="*/ 1346200 w 4479925"/>
              <a:gd name="connsiteY58" fmla="*/ 403225 h 1343025"/>
              <a:gd name="connsiteX59" fmla="*/ 1346200 w 4479925"/>
              <a:gd name="connsiteY59" fmla="*/ 361950 h 1343025"/>
              <a:gd name="connsiteX60" fmla="*/ 1250950 w 4479925"/>
              <a:gd name="connsiteY60" fmla="*/ 361950 h 1343025"/>
              <a:gd name="connsiteX61" fmla="*/ 1250950 w 4479925"/>
              <a:gd name="connsiteY61" fmla="*/ 327025 h 1343025"/>
              <a:gd name="connsiteX62" fmla="*/ 1136650 w 4479925"/>
              <a:gd name="connsiteY62" fmla="*/ 327025 h 1343025"/>
              <a:gd name="connsiteX63" fmla="*/ 1136650 w 4479925"/>
              <a:gd name="connsiteY63" fmla="*/ 292100 h 1343025"/>
              <a:gd name="connsiteX64" fmla="*/ 1073150 w 4479925"/>
              <a:gd name="connsiteY64" fmla="*/ 292100 h 1343025"/>
              <a:gd name="connsiteX65" fmla="*/ 1073150 w 4479925"/>
              <a:gd name="connsiteY65" fmla="*/ 292100 h 1343025"/>
              <a:gd name="connsiteX66" fmla="*/ 1073150 w 4479925"/>
              <a:gd name="connsiteY66" fmla="*/ 269875 h 1343025"/>
              <a:gd name="connsiteX67" fmla="*/ 971550 w 4479925"/>
              <a:gd name="connsiteY67" fmla="*/ 269875 h 1343025"/>
              <a:gd name="connsiteX68" fmla="*/ 971550 w 4479925"/>
              <a:gd name="connsiteY68" fmla="*/ 241300 h 1343025"/>
              <a:gd name="connsiteX69" fmla="*/ 876300 w 4479925"/>
              <a:gd name="connsiteY69" fmla="*/ 241300 h 1343025"/>
              <a:gd name="connsiteX70" fmla="*/ 876300 w 4479925"/>
              <a:gd name="connsiteY70" fmla="*/ 241300 h 1343025"/>
              <a:gd name="connsiteX71" fmla="*/ 876300 w 4479925"/>
              <a:gd name="connsiteY71" fmla="*/ 212725 h 1343025"/>
              <a:gd name="connsiteX72" fmla="*/ 762000 w 4479925"/>
              <a:gd name="connsiteY72" fmla="*/ 212725 h 1343025"/>
              <a:gd name="connsiteX73" fmla="*/ 762000 w 4479925"/>
              <a:gd name="connsiteY73" fmla="*/ 212725 h 1343025"/>
              <a:gd name="connsiteX74" fmla="*/ 762000 w 4479925"/>
              <a:gd name="connsiteY74" fmla="*/ 212725 h 1343025"/>
              <a:gd name="connsiteX75" fmla="*/ 762000 w 4479925"/>
              <a:gd name="connsiteY75" fmla="*/ 190500 h 1343025"/>
              <a:gd name="connsiteX76" fmla="*/ 600075 w 4479925"/>
              <a:gd name="connsiteY76" fmla="*/ 190500 h 1343025"/>
              <a:gd name="connsiteX77" fmla="*/ 600075 w 4479925"/>
              <a:gd name="connsiteY77" fmla="*/ 165100 h 1343025"/>
              <a:gd name="connsiteX78" fmla="*/ 520700 w 4479925"/>
              <a:gd name="connsiteY78" fmla="*/ 165100 h 1343025"/>
              <a:gd name="connsiteX79" fmla="*/ 520700 w 4479925"/>
              <a:gd name="connsiteY79" fmla="*/ 123825 h 1343025"/>
              <a:gd name="connsiteX80" fmla="*/ 409575 w 4479925"/>
              <a:gd name="connsiteY80" fmla="*/ 123825 h 1343025"/>
              <a:gd name="connsiteX81" fmla="*/ 409575 w 4479925"/>
              <a:gd name="connsiteY81" fmla="*/ 123825 h 1343025"/>
              <a:gd name="connsiteX82" fmla="*/ 409575 w 4479925"/>
              <a:gd name="connsiteY82" fmla="*/ 123825 h 1343025"/>
              <a:gd name="connsiteX83" fmla="*/ 409575 w 4479925"/>
              <a:gd name="connsiteY83" fmla="*/ 95250 h 1343025"/>
              <a:gd name="connsiteX84" fmla="*/ 295275 w 4479925"/>
              <a:gd name="connsiteY84" fmla="*/ 95250 h 1343025"/>
              <a:gd name="connsiteX85" fmla="*/ 295275 w 4479925"/>
              <a:gd name="connsiteY85" fmla="*/ 63500 h 1343025"/>
              <a:gd name="connsiteX86" fmla="*/ 238125 w 4479925"/>
              <a:gd name="connsiteY86" fmla="*/ 63500 h 1343025"/>
              <a:gd name="connsiteX87" fmla="*/ 238125 w 4479925"/>
              <a:gd name="connsiteY87" fmla="*/ 31750 h 1343025"/>
              <a:gd name="connsiteX88" fmla="*/ 184150 w 4479925"/>
              <a:gd name="connsiteY88" fmla="*/ 31750 h 1343025"/>
              <a:gd name="connsiteX89" fmla="*/ 184150 w 4479925"/>
              <a:gd name="connsiteY89" fmla="*/ 12700 h 1343025"/>
              <a:gd name="connsiteX90" fmla="*/ 76200 w 4479925"/>
              <a:gd name="connsiteY90" fmla="*/ 12700 h 1343025"/>
              <a:gd name="connsiteX91" fmla="*/ 76200 w 4479925"/>
              <a:gd name="connsiteY91" fmla="*/ 0 h 1343025"/>
              <a:gd name="connsiteX92" fmla="*/ 0 w 4479925"/>
              <a:gd name="connsiteY92" fmla="*/ 0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479925" h="1343025">
                <a:moveTo>
                  <a:pt x="4479925" y="1339850"/>
                </a:moveTo>
                <a:lnTo>
                  <a:pt x="3689350" y="1343025"/>
                </a:lnTo>
                <a:lnTo>
                  <a:pt x="3689350" y="1203325"/>
                </a:lnTo>
                <a:lnTo>
                  <a:pt x="3546475" y="1200150"/>
                </a:lnTo>
                <a:lnTo>
                  <a:pt x="3549650" y="1146175"/>
                </a:lnTo>
                <a:lnTo>
                  <a:pt x="3387725" y="1139825"/>
                </a:lnTo>
                <a:lnTo>
                  <a:pt x="3394075" y="1104900"/>
                </a:lnTo>
                <a:lnTo>
                  <a:pt x="3286125" y="1101725"/>
                </a:lnTo>
                <a:lnTo>
                  <a:pt x="3292475" y="1063625"/>
                </a:lnTo>
                <a:lnTo>
                  <a:pt x="3159125" y="1060450"/>
                </a:lnTo>
                <a:lnTo>
                  <a:pt x="3159125" y="1006475"/>
                </a:lnTo>
                <a:lnTo>
                  <a:pt x="3159125" y="1006475"/>
                </a:lnTo>
                <a:lnTo>
                  <a:pt x="3140075" y="987425"/>
                </a:lnTo>
                <a:lnTo>
                  <a:pt x="3086100" y="987425"/>
                </a:lnTo>
                <a:lnTo>
                  <a:pt x="3086100" y="933450"/>
                </a:lnTo>
                <a:lnTo>
                  <a:pt x="3035300" y="933450"/>
                </a:lnTo>
                <a:lnTo>
                  <a:pt x="3035300" y="892175"/>
                </a:lnTo>
                <a:lnTo>
                  <a:pt x="2876550" y="892175"/>
                </a:lnTo>
                <a:lnTo>
                  <a:pt x="2876550" y="892175"/>
                </a:lnTo>
                <a:lnTo>
                  <a:pt x="2803525" y="892175"/>
                </a:lnTo>
                <a:lnTo>
                  <a:pt x="2803525" y="857250"/>
                </a:lnTo>
                <a:lnTo>
                  <a:pt x="2701925" y="857250"/>
                </a:lnTo>
                <a:lnTo>
                  <a:pt x="2701925" y="831850"/>
                </a:lnTo>
                <a:lnTo>
                  <a:pt x="2670175" y="831850"/>
                </a:lnTo>
                <a:lnTo>
                  <a:pt x="2670175" y="800100"/>
                </a:lnTo>
                <a:lnTo>
                  <a:pt x="2613025" y="800100"/>
                </a:lnTo>
                <a:lnTo>
                  <a:pt x="2613025" y="800100"/>
                </a:lnTo>
                <a:lnTo>
                  <a:pt x="2613025" y="768350"/>
                </a:lnTo>
                <a:lnTo>
                  <a:pt x="2546350" y="768350"/>
                </a:lnTo>
                <a:lnTo>
                  <a:pt x="2546350" y="739775"/>
                </a:lnTo>
                <a:lnTo>
                  <a:pt x="2492375" y="739775"/>
                </a:lnTo>
                <a:lnTo>
                  <a:pt x="2492375" y="711200"/>
                </a:lnTo>
                <a:lnTo>
                  <a:pt x="2454275" y="711200"/>
                </a:lnTo>
                <a:lnTo>
                  <a:pt x="2454275" y="711200"/>
                </a:lnTo>
                <a:lnTo>
                  <a:pt x="2235200" y="711200"/>
                </a:lnTo>
                <a:lnTo>
                  <a:pt x="2235200" y="682625"/>
                </a:lnTo>
                <a:lnTo>
                  <a:pt x="2235200" y="682625"/>
                </a:lnTo>
                <a:lnTo>
                  <a:pt x="2235200" y="682625"/>
                </a:lnTo>
                <a:lnTo>
                  <a:pt x="2235200" y="682625"/>
                </a:lnTo>
                <a:lnTo>
                  <a:pt x="2235200" y="654050"/>
                </a:lnTo>
                <a:lnTo>
                  <a:pt x="2136775" y="654050"/>
                </a:lnTo>
                <a:lnTo>
                  <a:pt x="2136775" y="615950"/>
                </a:lnTo>
                <a:lnTo>
                  <a:pt x="1933575" y="615950"/>
                </a:lnTo>
                <a:lnTo>
                  <a:pt x="1933575" y="587375"/>
                </a:lnTo>
                <a:lnTo>
                  <a:pt x="1844675" y="587375"/>
                </a:lnTo>
                <a:lnTo>
                  <a:pt x="1844675" y="555625"/>
                </a:lnTo>
                <a:lnTo>
                  <a:pt x="1806575" y="555625"/>
                </a:lnTo>
                <a:lnTo>
                  <a:pt x="1806575" y="517525"/>
                </a:lnTo>
                <a:lnTo>
                  <a:pt x="1666875" y="517525"/>
                </a:lnTo>
                <a:lnTo>
                  <a:pt x="1666875" y="485775"/>
                </a:lnTo>
                <a:lnTo>
                  <a:pt x="1587500" y="485775"/>
                </a:lnTo>
                <a:lnTo>
                  <a:pt x="1587500" y="454025"/>
                </a:lnTo>
                <a:lnTo>
                  <a:pt x="1533525" y="454025"/>
                </a:lnTo>
                <a:lnTo>
                  <a:pt x="1533525" y="422275"/>
                </a:lnTo>
                <a:lnTo>
                  <a:pt x="1479550" y="422275"/>
                </a:lnTo>
                <a:lnTo>
                  <a:pt x="1479550" y="422275"/>
                </a:lnTo>
                <a:lnTo>
                  <a:pt x="1479550" y="422275"/>
                </a:lnTo>
                <a:lnTo>
                  <a:pt x="1479550" y="403225"/>
                </a:lnTo>
                <a:lnTo>
                  <a:pt x="1346200" y="403225"/>
                </a:lnTo>
                <a:lnTo>
                  <a:pt x="1346200" y="361950"/>
                </a:lnTo>
                <a:lnTo>
                  <a:pt x="1250950" y="361950"/>
                </a:lnTo>
                <a:lnTo>
                  <a:pt x="1250950" y="327025"/>
                </a:lnTo>
                <a:lnTo>
                  <a:pt x="1136650" y="327025"/>
                </a:lnTo>
                <a:lnTo>
                  <a:pt x="1136650" y="292100"/>
                </a:lnTo>
                <a:lnTo>
                  <a:pt x="1073150" y="292100"/>
                </a:lnTo>
                <a:lnTo>
                  <a:pt x="1073150" y="292100"/>
                </a:lnTo>
                <a:lnTo>
                  <a:pt x="1073150" y="269875"/>
                </a:lnTo>
                <a:lnTo>
                  <a:pt x="971550" y="269875"/>
                </a:lnTo>
                <a:lnTo>
                  <a:pt x="971550" y="241300"/>
                </a:lnTo>
                <a:lnTo>
                  <a:pt x="876300" y="241300"/>
                </a:lnTo>
                <a:lnTo>
                  <a:pt x="876300" y="241300"/>
                </a:lnTo>
                <a:lnTo>
                  <a:pt x="876300" y="212725"/>
                </a:lnTo>
                <a:lnTo>
                  <a:pt x="762000" y="212725"/>
                </a:lnTo>
                <a:lnTo>
                  <a:pt x="762000" y="212725"/>
                </a:lnTo>
                <a:lnTo>
                  <a:pt x="762000" y="212725"/>
                </a:lnTo>
                <a:lnTo>
                  <a:pt x="762000" y="190500"/>
                </a:lnTo>
                <a:lnTo>
                  <a:pt x="600075" y="190500"/>
                </a:lnTo>
                <a:lnTo>
                  <a:pt x="600075" y="165100"/>
                </a:lnTo>
                <a:lnTo>
                  <a:pt x="520700" y="165100"/>
                </a:lnTo>
                <a:lnTo>
                  <a:pt x="520700" y="123825"/>
                </a:lnTo>
                <a:lnTo>
                  <a:pt x="409575" y="123825"/>
                </a:lnTo>
                <a:lnTo>
                  <a:pt x="409575" y="123825"/>
                </a:lnTo>
                <a:lnTo>
                  <a:pt x="409575" y="123825"/>
                </a:lnTo>
                <a:lnTo>
                  <a:pt x="409575" y="95250"/>
                </a:lnTo>
                <a:lnTo>
                  <a:pt x="295275" y="95250"/>
                </a:lnTo>
                <a:lnTo>
                  <a:pt x="295275" y="63500"/>
                </a:lnTo>
                <a:lnTo>
                  <a:pt x="238125" y="63500"/>
                </a:lnTo>
                <a:lnTo>
                  <a:pt x="238125" y="31750"/>
                </a:lnTo>
                <a:lnTo>
                  <a:pt x="184150" y="31750"/>
                </a:lnTo>
                <a:lnTo>
                  <a:pt x="184150" y="12700"/>
                </a:lnTo>
                <a:lnTo>
                  <a:pt x="76200" y="12700"/>
                </a:lnTo>
                <a:lnTo>
                  <a:pt x="76200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3"/>
            </a:solidFill>
            <a:prstDash val="sysDot"/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95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F65B5284-A016-40AE-8211-CECB2CF27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OlympiA: </a:t>
            </a:r>
            <a:r>
              <a:rPr lang="el-GR" altLang="en-US" dirty="0"/>
              <a:t>Σχεδιασμός μελέτης</a:t>
            </a:r>
            <a:endParaRPr lang="en-US" altLang="en-US" dirty="0"/>
          </a:p>
        </p:txBody>
      </p:sp>
      <p:sp>
        <p:nvSpPr>
          <p:cNvPr id="19460" name="Text Box 45">
            <a:extLst>
              <a:ext uri="{FF2B5EF4-FFF2-40B4-BE49-F238E27FC236}">
                <a16:creationId xmlns="" xmlns:a16="http://schemas.microsoft.com/office/drawing/2014/main" id="{73BB8788-EA93-4F80-B091-B8486BEE8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4" y="2769385"/>
            <a:ext cx="257814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Men and women with g</a:t>
            </a:r>
            <a:r>
              <a:rPr kumimoji="0" lang="en-GB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BRCA1/2</a:t>
            </a: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-mutated, HER2-, </a:t>
            </a:r>
            <a:b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high-risk primary BC; completed definitive local tx and ≥6 cycles of (neo)adjuvant CT containing anthracyclines and/or taxanes; ECOG PS 0/1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1836)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3" name="Rectangle 49">
            <a:extLst>
              <a:ext uri="{FF2B5EF4-FFF2-40B4-BE49-F238E27FC236}">
                <a16:creationId xmlns="" xmlns:a16="http://schemas.microsoft.com/office/drawing/2014/main" id="{C346F25D-ABA6-46CD-940B-7C5654E37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065" y="2390500"/>
            <a:ext cx="2578148" cy="1201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Olaparib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300 mg BID for 1 yr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921)</a:t>
            </a:r>
          </a:p>
        </p:txBody>
      </p:sp>
      <p:sp>
        <p:nvSpPr>
          <p:cNvPr id="19464" name="Rectangle 50">
            <a:extLst>
              <a:ext uri="{FF2B5EF4-FFF2-40B4-BE49-F238E27FC236}">
                <a16:creationId xmlns="" xmlns:a16="http://schemas.microsoft.com/office/drawing/2014/main" id="{FD3256D1-4424-49E5-A490-F3D2F2281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065" y="3763129"/>
            <a:ext cx="2578148" cy="12010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Placebo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BID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for 1 yr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915)</a:t>
            </a:r>
          </a:p>
        </p:txBody>
      </p:sp>
      <p:sp>
        <p:nvSpPr>
          <p:cNvPr id="19467" name="Line 53">
            <a:extLst>
              <a:ext uri="{FF2B5EF4-FFF2-40B4-BE49-F238E27FC236}">
                <a16:creationId xmlns="" xmlns:a16="http://schemas.microsoft.com/office/drawing/2014/main" id="{19B47B8E-7D11-46DE-BD1E-B2309FDE5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8785" y="4012803"/>
            <a:ext cx="622300" cy="3508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8" name="Line 54">
            <a:extLst>
              <a:ext uri="{FF2B5EF4-FFF2-40B4-BE49-F238E27FC236}">
                <a16:creationId xmlns="" xmlns:a16="http://schemas.microsoft.com/office/drawing/2014/main" id="{D1F2E6DC-39ED-43FE-A784-E6851ADCA3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48785" y="2991011"/>
            <a:ext cx="622300" cy="3476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46">
            <a:extLst>
              <a:ext uri="{FF2B5EF4-FFF2-40B4-BE49-F238E27FC236}">
                <a16:creationId xmlns="" xmlns:a16="http://schemas.microsoft.com/office/drawing/2014/main" id="{16B1F746-C6CD-4C96-8E2C-8CF0B3822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749" y="1846415"/>
            <a:ext cx="4556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Stratified by HR status (HR+ vs TNBC), prior CT (neoadjuvant vs adjuvant), prior platinum-based CT (yes vs no)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EE6A3E45-AA4C-4320-BD7D-101DD4A6DF4F}"/>
              </a:ext>
            </a:extLst>
          </p:cNvPr>
          <p:cNvCxnSpPr>
            <a:cxnSpLocks/>
          </p:cNvCxnSpPr>
          <p:nvPr/>
        </p:nvCxnSpPr>
        <p:spPr bwMode="auto">
          <a:xfrm>
            <a:off x="6959936" y="2349207"/>
            <a:ext cx="0" cy="725267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17" name="Text Box 15">
            <a:extLst>
              <a:ext uri="{FF2B5EF4-FFF2-40B4-BE49-F238E27FC236}">
                <a16:creationId xmlns="" xmlns:a16="http://schemas.microsoft.com/office/drawing/2014/main" id="{F6776FBF-AE97-4271-9232-89B8BAFE1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11141074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Tutt. NEJM. 2021;[Epub]. NCT02032823.</a:t>
            </a:r>
          </a:p>
        </p:txBody>
      </p: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BF1BED0A-4EDE-4273-AC3F-31FBEE941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681" y="2416257"/>
            <a:ext cx="2578148" cy="1201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TNBC Subgroup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Prior neoadjuvant tx: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no pCR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Prior adjuvant tx: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≥pN1 or ≥pT2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1509*)</a:t>
            </a:r>
          </a:p>
        </p:txBody>
      </p:sp>
      <p:sp>
        <p:nvSpPr>
          <p:cNvPr id="26" name="Rectangle 49">
            <a:extLst>
              <a:ext uri="{FF2B5EF4-FFF2-40B4-BE49-F238E27FC236}">
                <a16:creationId xmlns="" xmlns:a16="http://schemas.microsoft.com/office/drawing/2014/main" id="{51727619-9D63-4167-99F8-44DBF35AD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681" y="3763129"/>
            <a:ext cx="2578148" cy="1201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HR+/HER2- BC Subgroup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Prior neoadjuvant tx: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no pCR and CPS + EG score ≥3</a:t>
            </a:r>
            <a:r>
              <a:rPr kumimoji="0" lang="en-US" alt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Prior adjuvant tx: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≥4 LN+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325)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730021A1-B77E-4758-9A1C-AA9F40185781}"/>
              </a:ext>
            </a:extLst>
          </p:cNvPr>
          <p:cNvCxnSpPr>
            <a:cxnSpLocks/>
          </p:cNvCxnSpPr>
          <p:nvPr/>
        </p:nvCxnSpPr>
        <p:spPr bwMode="auto">
          <a:xfrm>
            <a:off x="3157087" y="2991011"/>
            <a:ext cx="484913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2084ED6E-5BDD-4392-BAA4-1D8256F1F0C7}"/>
              </a:ext>
            </a:extLst>
          </p:cNvPr>
          <p:cNvCxnSpPr>
            <a:cxnSpLocks/>
          </p:cNvCxnSpPr>
          <p:nvPr/>
        </p:nvCxnSpPr>
        <p:spPr bwMode="auto">
          <a:xfrm>
            <a:off x="3157087" y="4363640"/>
            <a:ext cx="484913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Content Placeholder 2">
            <a:extLst>
              <a:ext uri="{FF2B5EF4-FFF2-40B4-BE49-F238E27FC236}">
                <a16:creationId xmlns="" xmlns:a16="http://schemas.microsoft.com/office/drawing/2014/main" id="{07475901-51E3-439A-93A6-DA77FB70FACD}"/>
              </a:ext>
            </a:extLst>
          </p:cNvPr>
          <p:cNvSpPr txBox="1">
            <a:spLocks/>
          </p:cNvSpPr>
          <p:nvPr/>
        </p:nvSpPr>
        <p:spPr bwMode="auto">
          <a:xfrm>
            <a:off x="601820" y="5069486"/>
            <a:ext cx="5309278" cy="111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sz="1800" b="1" kern="0" dirty="0">
                <a:solidFill>
                  <a:srgbClr val="000000"/>
                </a:solidFill>
              </a:rPr>
              <a:t>Πρωτογενές καταληκτικό σημείο: </a:t>
            </a:r>
            <a:r>
              <a:rPr lang="el-GR" sz="1800" kern="0" dirty="0">
                <a:solidFill>
                  <a:srgbClr val="000000"/>
                </a:solidFill>
              </a:rPr>
              <a:t>επιβίωση ελέυθερης υποτροπής νόσου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Δευτερογενή καταλ</a:t>
            </a:r>
            <a:r>
              <a:rPr lang="el-GR" sz="1800" b="1" kern="0" dirty="0">
                <a:solidFill>
                  <a:srgbClr val="000000"/>
                </a:solidFill>
              </a:rPr>
              <a:t>ηκτικά</a:t>
            </a:r>
            <a:r>
              <a:rPr lang="el-GR" sz="1800" kern="0" dirty="0">
                <a:solidFill>
                  <a:srgbClr val="000000"/>
                </a:solidFill>
              </a:rPr>
              <a:t>: συνολική επιβίωση, ασφάλεια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Content Placeholder 3">
            <a:extLst>
              <a:ext uri="{FF2B5EF4-FFF2-40B4-BE49-F238E27FC236}">
                <a16:creationId xmlns="" xmlns:a16="http://schemas.microsoft.com/office/drawing/2014/main" id="{1CE7C60D-880D-4DEE-AFCA-DD52CD95C740}"/>
              </a:ext>
            </a:extLst>
          </p:cNvPr>
          <p:cNvSpPr txBox="1">
            <a:spLocks/>
          </p:cNvSpPr>
          <p:nvPr/>
        </p:nvSpPr>
        <p:spPr>
          <a:xfrm>
            <a:off x="6096000" y="5069486"/>
            <a:ext cx="5831993" cy="112015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54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B082E8-90A2-466C-BC60-B4FABD860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OlympiA: </a:t>
            </a:r>
            <a:r>
              <a:rPr lang="el-GR" dirty="0"/>
              <a:t>Επιβίωση ελεύθερη απομακρυσμένης νόσου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E94D4F-9567-4E6A-9E1B-0EF7E916E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5" y="5670103"/>
            <a:ext cx="10877529" cy="795867"/>
          </a:xfrm>
        </p:spPr>
        <p:txBody>
          <a:bodyPr/>
          <a:lstStyle/>
          <a:p>
            <a:r>
              <a:rPr lang="el-GR" sz="2400" dirty="0"/>
              <a:t>Η επικουρική χορήγηση </a:t>
            </a:r>
            <a:r>
              <a:rPr lang="en-US" sz="2400" dirty="0"/>
              <a:t>Olaparib </a:t>
            </a:r>
            <a:r>
              <a:rPr lang="el-GR" sz="2400" dirty="0"/>
              <a:t>βελτίωσε στατιστικά σημαντικά την επιβίωση ελεύθερης απομακρυσμένης νόσου έναντι </a:t>
            </a:r>
            <a:r>
              <a:rPr lang="en-US" sz="2400" dirty="0"/>
              <a:t>placebo (</a:t>
            </a:r>
            <a:r>
              <a:rPr lang="en-US" sz="2400" i="1" dirty="0"/>
              <a:t>P </a:t>
            </a:r>
            <a:r>
              <a:rPr lang="en-US" sz="2400" dirty="0"/>
              <a:t>&lt;.001)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Text Box 15">
            <a:extLst>
              <a:ext uri="{FF2B5EF4-FFF2-40B4-BE49-F238E27FC236}">
                <a16:creationId xmlns="" xmlns:a16="http://schemas.microsoft.com/office/drawing/2014/main" id="{D6DFCC06-2612-4324-86F4-687A5547F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6388915"/>
            <a:ext cx="11245849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Tutt. NEJM. 2021;[Epub].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E621A7F-25A9-A048-A9A4-115FD2B7B552}"/>
              </a:ext>
            </a:extLst>
          </p:cNvPr>
          <p:cNvSpPr txBox="1"/>
          <p:nvPr/>
        </p:nvSpPr>
        <p:spPr bwMode="auto">
          <a:xfrm>
            <a:off x="3607310" y="4567265"/>
            <a:ext cx="5221498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2BF13C7-363E-9A48-B25F-68794C45A110}"/>
              </a:ext>
            </a:extLst>
          </p:cNvPr>
          <p:cNvSpPr txBox="1"/>
          <p:nvPr/>
        </p:nvSpPr>
        <p:spPr bwMode="auto">
          <a:xfrm>
            <a:off x="1330415" y="4736283"/>
            <a:ext cx="1881028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 at Risk, 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41746096-1432-BD4D-AC48-81BDEE86A50D}"/>
              </a:ext>
            </a:extLst>
          </p:cNvPr>
          <p:cNvGraphicFramePr>
            <a:graphicFrameLocks noGrp="1"/>
          </p:cNvGraphicFramePr>
          <p:nvPr/>
        </p:nvGraphicFramePr>
        <p:xfrm>
          <a:off x="3710301" y="2971721"/>
          <a:ext cx="7858264" cy="11521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63945">
                  <a:extLst>
                    <a:ext uri="{9D8B030D-6E8A-4147-A177-3AD203B41FA5}">
                      <a16:colId xmlns="" xmlns:a16="http://schemas.microsoft.com/office/drawing/2014/main" val="2759772878"/>
                    </a:ext>
                  </a:extLst>
                </a:gridCol>
                <a:gridCol w="1132609">
                  <a:extLst>
                    <a:ext uri="{9D8B030D-6E8A-4147-A177-3AD203B41FA5}">
                      <a16:colId xmlns="" xmlns:a16="http://schemas.microsoft.com/office/drawing/2014/main" val="1358440235"/>
                    </a:ext>
                  </a:extLst>
                </a:gridCol>
                <a:gridCol w="1548246">
                  <a:extLst>
                    <a:ext uri="{9D8B030D-6E8A-4147-A177-3AD203B41FA5}">
                      <a16:colId xmlns="" xmlns:a16="http://schemas.microsoft.com/office/drawing/2014/main" val="619376707"/>
                    </a:ext>
                  </a:extLst>
                </a:gridCol>
                <a:gridCol w="1330036">
                  <a:extLst>
                    <a:ext uri="{9D8B030D-6E8A-4147-A177-3AD203B41FA5}">
                      <a16:colId xmlns="" xmlns:a16="http://schemas.microsoft.com/office/drawing/2014/main" val="2037917895"/>
                    </a:ext>
                  </a:extLst>
                </a:gridCol>
                <a:gridCol w="2483428">
                  <a:extLst>
                    <a:ext uri="{9D8B030D-6E8A-4147-A177-3AD203B41FA5}">
                      <a16:colId xmlns="" xmlns:a16="http://schemas.microsoft.com/office/drawing/2014/main" val="2875013157"/>
                    </a:ext>
                  </a:extLst>
                </a:gridCol>
              </a:tblGrid>
              <a:tr h="14716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Events, 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3-Yr Distant DFS,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Difference,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Stratified HR for Distant Disease/Death (99.5% CI)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9398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—</a:t>
                      </a:r>
                      <a:r>
                        <a:rPr lang="en-US" sz="1600" b="1" dirty="0">
                          <a:solidFill>
                            <a:srgbClr val="E5A7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Olaparib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87.5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7.1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0.57 (0.39-0.83; 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</a:t>
                      </a:r>
                      <a:r>
                        <a:rPr lang="en-US" sz="160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&lt;.001)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2869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—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Placebo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80.4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6023000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0C140BD-DDB3-8949-BC27-37B9560BB0FF}"/>
              </a:ext>
            </a:extLst>
          </p:cNvPr>
          <p:cNvCxnSpPr>
            <a:cxnSpLocks/>
          </p:cNvCxnSpPr>
          <p:nvPr/>
        </p:nvCxnSpPr>
        <p:spPr bwMode="auto">
          <a:xfrm>
            <a:off x="3532909" y="4233146"/>
            <a:ext cx="5522462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4E67BE6D-3DC6-ED43-9905-43E102951E1C}"/>
              </a:ext>
            </a:extLst>
          </p:cNvPr>
          <p:cNvCxnSpPr>
            <a:cxnSpLocks/>
          </p:cNvCxnSpPr>
          <p:nvPr/>
        </p:nvCxnSpPr>
        <p:spPr bwMode="auto">
          <a:xfrm flipV="1">
            <a:off x="3543301" y="1693718"/>
            <a:ext cx="0" cy="2545773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7A87EE69-9770-114B-A0FD-9502044A03AA}"/>
              </a:ext>
            </a:extLst>
          </p:cNvPr>
          <p:cNvCxnSpPr>
            <a:cxnSpLocks/>
          </p:cNvCxnSpPr>
          <p:nvPr/>
        </p:nvCxnSpPr>
        <p:spPr bwMode="auto">
          <a:xfrm flipH="1">
            <a:off x="3480955" y="1704109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0E7E2639-82A8-204B-BC86-60751CF8D121}"/>
              </a:ext>
            </a:extLst>
          </p:cNvPr>
          <p:cNvCxnSpPr>
            <a:cxnSpLocks/>
          </p:cNvCxnSpPr>
          <p:nvPr/>
        </p:nvCxnSpPr>
        <p:spPr bwMode="auto">
          <a:xfrm flipH="1">
            <a:off x="3480955" y="2209917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EC7D792-CDD7-C640-8AF4-B18A333789F3}"/>
              </a:ext>
            </a:extLst>
          </p:cNvPr>
          <p:cNvCxnSpPr>
            <a:cxnSpLocks/>
          </p:cNvCxnSpPr>
          <p:nvPr/>
        </p:nvCxnSpPr>
        <p:spPr bwMode="auto">
          <a:xfrm flipH="1">
            <a:off x="3480955" y="2715725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B49C84D1-5924-D440-A2ED-717A86607B8C}"/>
              </a:ext>
            </a:extLst>
          </p:cNvPr>
          <p:cNvCxnSpPr>
            <a:cxnSpLocks/>
          </p:cNvCxnSpPr>
          <p:nvPr/>
        </p:nvCxnSpPr>
        <p:spPr bwMode="auto">
          <a:xfrm flipH="1">
            <a:off x="3480955" y="3221533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D57CED3A-5B6D-D14D-B9D4-6EB53565C806}"/>
              </a:ext>
            </a:extLst>
          </p:cNvPr>
          <p:cNvCxnSpPr>
            <a:cxnSpLocks/>
          </p:cNvCxnSpPr>
          <p:nvPr/>
        </p:nvCxnSpPr>
        <p:spPr bwMode="auto">
          <a:xfrm flipH="1">
            <a:off x="3480955" y="3727341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FBE2DD9E-41D0-E944-8C01-D50C152DE4AA}"/>
              </a:ext>
            </a:extLst>
          </p:cNvPr>
          <p:cNvCxnSpPr>
            <a:cxnSpLocks/>
          </p:cNvCxnSpPr>
          <p:nvPr/>
        </p:nvCxnSpPr>
        <p:spPr bwMode="auto">
          <a:xfrm flipH="1">
            <a:off x="3480955" y="4233146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93A50B1C-6742-BA49-87E0-67900866073C}"/>
              </a:ext>
            </a:extLst>
          </p:cNvPr>
          <p:cNvCxnSpPr>
            <a:cxnSpLocks/>
          </p:cNvCxnSpPr>
          <p:nvPr/>
        </p:nvCxnSpPr>
        <p:spPr bwMode="auto">
          <a:xfrm>
            <a:off x="3543301" y="423314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5D0B5046-5C95-D945-A7FA-49F76D5BD6D4}"/>
              </a:ext>
            </a:extLst>
          </p:cNvPr>
          <p:cNvCxnSpPr>
            <a:cxnSpLocks/>
          </p:cNvCxnSpPr>
          <p:nvPr/>
        </p:nvCxnSpPr>
        <p:spPr bwMode="auto">
          <a:xfrm>
            <a:off x="4298374" y="423314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3E39EDD7-A4C5-7246-A80F-75EC48C18D9B}"/>
              </a:ext>
            </a:extLst>
          </p:cNvPr>
          <p:cNvCxnSpPr>
            <a:cxnSpLocks/>
          </p:cNvCxnSpPr>
          <p:nvPr/>
        </p:nvCxnSpPr>
        <p:spPr bwMode="auto">
          <a:xfrm>
            <a:off x="5053447" y="423314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596A3D07-5306-F042-9203-1379023CDC63}"/>
              </a:ext>
            </a:extLst>
          </p:cNvPr>
          <p:cNvCxnSpPr>
            <a:cxnSpLocks/>
          </p:cNvCxnSpPr>
          <p:nvPr/>
        </p:nvCxnSpPr>
        <p:spPr bwMode="auto">
          <a:xfrm>
            <a:off x="5808520" y="423314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12D9465E-4D08-F34C-B52A-85ECB3EF0503}"/>
              </a:ext>
            </a:extLst>
          </p:cNvPr>
          <p:cNvCxnSpPr>
            <a:cxnSpLocks/>
          </p:cNvCxnSpPr>
          <p:nvPr/>
        </p:nvCxnSpPr>
        <p:spPr bwMode="auto">
          <a:xfrm>
            <a:off x="6563593" y="423314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E1D536FD-0877-9542-9444-2A1EE307B8AA}"/>
              </a:ext>
            </a:extLst>
          </p:cNvPr>
          <p:cNvCxnSpPr>
            <a:cxnSpLocks/>
          </p:cNvCxnSpPr>
          <p:nvPr/>
        </p:nvCxnSpPr>
        <p:spPr bwMode="auto">
          <a:xfrm>
            <a:off x="7318666" y="423314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72E0CC35-E8F3-064B-9637-C2C7F0053C5B}"/>
              </a:ext>
            </a:extLst>
          </p:cNvPr>
          <p:cNvCxnSpPr>
            <a:cxnSpLocks/>
          </p:cNvCxnSpPr>
          <p:nvPr/>
        </p:nvCxnSpPr>
        <p:spPr bwMode="auto">
          <a:xfrm>
            <a:off x="8073739" y="423314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929AF1C3-5E15-FD4C-9864-2BFD02CE4CB1}"/>
              </a:ext>
            </a:extLst>
          </p:cNvPr>
          <p:cNvCxnSpPr>
            <a:cxnSpLocks/>
          </p:cNvCxnSpPr>
          <p:nvPr/>
        </p:nvCxnSpPr>
        <p:spPr bwMode="auto">
          <a:xfrm>
            <a:off x="8828810" y="423314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9FEA854-E0B0-8847-9380-49226048FD24}"/>
              </a:ext>
            </a:extLst>
          </p:cNvPr>
          <p:cNvSpPr txBox="1"/>
          <p:nvPr/>
        </p:nvSpPr>
        <p:spPr bwMode="auto">
          <a:xfrm rot="16200000">
            <a:off x="1621423" y="2783961"/>
            <a:ext cx="2529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 (%)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1E167F5-5ED3-DD4A-886F-DB4AB987DE02}"/>
              </a:ext>
            </a:extLst>
          </p:cNvPr>
          <p:cNvSpPr txBox="1"/>
          <p:nvPr/>
        </p:nvSpPr>
        <p:spPr bwMode="auto">
          <a:xfrm>
            <a:off x="2849028" y="1509052"/>
            <a:ext cx="6898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3A0CD388-858E-C840-9BED-730287F53063}"/>
              </a:ext>
            </a:extLst>
          </p:cNvPr>
          <p:cNvSpPr txBox="1"/>
          <p:nvPr/>
        </p:nvSpPr>
        <p:spPr bwMode="auto">
          <a:xfrm>
            <a:off x="2849028" y="2015440"/>
            <a:ext cx="6898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F218E40-FC8B-9B4A-BA01-3A12EA842D85}"/>
              </a:ext>
            </a:extLst>
          </p:cNvPr>
          <p:cNvSpPr txBox="1"/>
          <p:nvPr/>
        </p:nvSpPr>
        <p:spPr bwMode="auto">
          <a:xfrm>
            <a:off x="2849028" y="2521828"/>
            <a:ext cx="6898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288F506D-251F-EB40-B226-E5C479CBCFC7}"/>
              </a:ext>
            </a:extLst>
          </p:cNvPr>
          <p:cNvSpPr txBox="1"/>
          <p:nvPr/>
        </p:nvSpPr>
        <p:spPr bwMode="auto">
          <a:xfrm>
            <a:off x="2849028" y="3028216"/>
            <a:ext cx="6898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386831B-23D7-4042-BD5E-5D9FD70A3445}"/>
              </a:ext>
            </a:extLst>
          </p:cNvPr>
          <p:cNvSpPr txBox="1"/>
          <p:nvPr/>
        </p:nvSpPr>
        <p:spPr bwMode="auto">
          <a:xfrm>
            <a:off x="2849028" y="3534604"/>
            <a:ext cx="6898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54E8D8FE-E8B1-3648-8311-7CDB1B119709}"/>
              </a:ext>
            </a:extLst>
          </p:cNvPr>
          <p:cNvSpPr txBox="1"/>
          <p:nvPr/>
        </p:nvSpPr>
        <p:spPr bwMode="auto">
          <a:xfrm>
            <a:off x="2849028" y="4040989"/>
            <a:ext cx="6898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0426B8F-0BA1-D345-AEAB-2F987A33356B}"/>
              </a:ext>
            </a:extLst>
          </p:cNvPr>
          <p:cNvSpPr txBox="1"/>
          <p:nvPr/>
        </p:nvSpPr>
        <p:spPr bwMode="auto">
          <a:xfrm>
            <a:off x="8638351" y="4237682"/>
            <a:ext cx="41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A9B68D6-3D39-D047-9194-D4F051C61BEE}"/>
              </a:ext>
            </a:extLst>
          </p:cNvPr>
          <p:cNvSpPr txBox="1"/>
          <p:nvPr/>
        </p:nvSpPr>
        <p:spPr bwMode="auto">
          <a:xfrm>
            <a:off x="3334791" y="4237682"/>
            <a:ext cx="41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A5EB6E2-D0D7-F14D-98B9-90D0B220D5A2}"/>
              </a:ext>
            </a:extLst>
          </p:cNvPr>
          <p:cNvSpPr txBox="1"/>
          <p:nvPr/>
        </p:nvSpPr>
        <p:spPr bwMode="auto">
          <a:xfrm>
            <a:off x="4092442" y="4237682"/>
            <a:ext cx="41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BD888C97-91F3-B248-A756-F626EF736E77}"/>
              </a:ext>
            </a:extLst>
          </p:cNvPr>
          <p:cNvSpPr txBox="1"/>
          <p:nvPr/>
        </p:nvSpPr>
        <p:spPr bwMode="auto">
          <a:xfrm>
            <a:off x="4850093" y="4237682"/>
            <a:ext cx="41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A2393783-3939-FE40-80E9-AA1AEE38A6AB}"/>
              </a:ext>
            </a:extLst>
          </p:cNvPr>
          <p:cNvSpPr txBox="1"/>
          <p:nvPr/>
        </p:nvSpPr>
        <p:spPr bwMode="auto">
          <a:xfrm>
            <a:off x="5607744" y="4237682"/>
            <a:ext cx="41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B1DFAA85-3509-794A-8705-EF1607A23692}"/>
              </a:ext>
            </a:extLst>
          </p:cNvPr>
          <p:cNvSpPr txBox="1"/>
          <p:nvPr/>
        </p:nvSpPr>
        <p:spPr bwMode="auto">
          <a:xfrm>
            <a:off x="6365395" y="4237682"/>
            <a:ext cx="41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68DC2066-E556-9F41-81BB-4680373E3C9D}"/>
              </a:ext>
            </a:extLst>
          </p:cNvPr>
          <p:cNvSpPr txBox="1"/>
          <p:nvPr/>
        </p:nvSpPr>
        <p:spPr bwMode="auto">
          <a:xfrm>
            <a:off x="7123046" y="4237682"/>
            <a:ext cx="41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61B81B52-A36B-6147-B3A7-C1F3766EB645}"/>
              </a:ext>
            </a:extLst>
          </p:cNvPr>
          <p:cNvSpPr txBox="1"/>
          <p:nvPr/>
        </p:nvSpPr>
        <p:spPr bwMode="auto">
          <a:xfrm>
            <a:off x="7880697" y="4237682"/>
            <a:ext cx="41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8947C520-2354-F64E-891C-CE5B5D9C30B9}"/>
              </a:ext>
            </a:extLst>
          </p:cNvPr>
          <p:cNvSpPr txBox="1"/>
          <p:nvPr/>
        </p:nvSpPr>
        <p:spPr bwMode="auto">
          <a:xfrm>
            <a:off x="2112357" y="5017472"/>
            <a:ext cx="10990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Olaparib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80A7575-18E8-FA42-8066-9D296B3D2FF7}"/>
              </a:ext>
            </a:extLst>
          </p:cNvPr>
          <p:cNvSpPr txBox="1"/>
          <p:nvPr/>
        </p:nvSpPr>
        <p:spPr bwMode="auto">
          <a:xfrm>
            <a:off x="3177192" y="5017472"/>
            <a:ext cx="749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921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915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3683DC21-E086-2243-8F24-3726F99BD9BF}"/>
              </a:ext>
            </a:extLst>
          </p:cNvPr>
          <p:cNvSpPr txBox="1"/>
          <p:nvPr/>
        </p:nvSpPr>
        <p:spPr bwMode="auto">
          <a:xfrm>
            <a:off x="3941496" y="5017472"/>
            <a:ext cx="749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823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817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D574505C-3A04-7F41-B95D-4F55A2AEC0AE}"/>
              </a:ext>
            </a:extLst>
          </p:cNvPr>
          <p:cNvSpPr txBox="1"/>
          <p:nvPr/>
        </p:nvSpPr>
        <p:spPr bwMode="auto">
          <a:xfrm>
            <a:off x="4705800" y="5017472"/>
            <a:ext cx="749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744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742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3A97691E-EBE4-1F45-9D09-B729FECC99AB}"/>
              </a:ext>
            </a:extLst>
          </p:cNvPr>
          <p:cNvSpPr txBox="1"/>
          <p:nvPr/>
        </p:nvSpPr>
        <p:spPr bwMode="auto">
          <a:xfrm>
            <a:off x="5470104" y="5017472"/>
            <a:ext cx="749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612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594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5B3E797-5548-4847-A3F2-C199789E0A9A}"/>
              </a:ext>
            </a:extLst>
          </p:cNvPr>
          <p:cNvSpPr txBox="1"/>
          <p:nvPr/>
        </p:nvSpPr>
        <p:spPr bwMode="auto">
          <a:xfrm>
            <a:off x="6234408" y="5017472"/>
            <a:ext cx="749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479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461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BB4F52A8-2299-2E43-AA3F-587D1763184F}"/>
              </a:ext>
            </a:extLst>
          </p:cNvPr>
          <p:cNvSpPr txBox="1"/>
          <p:nvPr/>
        </p:nvSpPr>
        <p:spPr bwMode="auto">
          <a:xfrm>
            <a:off x="6998712" y="5017472"/>
            <a:ext cx="749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364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359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29419AB-E1F4-514D-90C4-FC837EB55BE6}"/>
              </a:ext>
            </a:extLst>
          </p:cNvPr>
          <p:cNvSpPr txBox="1"/>
          <p:nvPr/>
        </p:nvSpPr>
        <p:spPr bwMode="auto">
          <a:xfrm>
            <a:off x="7763016" y="5017472"/>
            <a:ext cx="749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279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263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19383110-FD99-5E4D-BAF0-F1DDE800F166}"/>
              </a:ext>
            </a:extLst>
          </p:cNvPr>
          <p:cNvSpPr txBox="1"/>
          <p:nvPr/>
        </p:nvSpPr>
        <p:spPr bwMode="auto">
          <a:xfrm>
            <a:off x="8527320" y="5017472"/>
            <a:ext cx="749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187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179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02F119-ABC9-7A46-93B2-A0FB0FA2686E}"/>
              </a:ext>
            </a:extLst>
          </p:cNvPr>
          <p:cNvSpPr txBox="1"/>
          <p:nvPr/>
        </p:nvSpPr>
        <p:spPr bwMode="auto">
          <a:xfrm>
            <a:off x="4683721" y="1469180"/>
            <a:ext cx="749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94.3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CB92965E-68DF-BC41-96C6-F76ED85BBEBA}"/>
              </a:ext>
            </a:extLst>
          </p:cNvPr>
          <p:cNvSpPr txBox="1"/>
          <p:nvPr/>
        </p:nvSpPr>
        <p:spPr bwMode="auto">
          <a:xfrm>
            <a:off x="4695745" y="2012367"/>
            <a:ext cx="749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90.2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259851AC-3397-5143-9A06-95A6E8022931}"/>
              </a:ext>
            </a:extLst>
          </p:cNvPr>
          <p:cNvSpPr txBox="1"/>
          <p:nvPr/>
        </p:nvSpPr>
        <p:spPr bwMode="auto">
          <a:xfrm>
            <a:off x="6199023" y="2143626"/>
            <a:ext cx="749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83.9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F1D5F9D9-A0BB-E049-BC4A-069BF6089215}"/>
              </a:ext>
            </a:extLst>
          </p:cNvPr>
          <p:cNvSpPr txBox="1"/>
          <p:nvPr/>
        </p:nvSpPr>
        <p:spPr bwMode="auto">
          <a:xfrm>
            <a:off x="6199023" y="1485984"/>
            <a:ext cx="749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90.0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0DC0ECBF-654F-174D-91A7-60DA58A50B54}"/>
              </a:ext>
            </a:extLst>
          </p:cNvPr>
          <p:cNvSpPr txBox="1"/>
          <p:nvPr/>
        </p:nvSpPr>
        <p:spPr bwMode="auto">
          <a:xfrm>
            <a:off x="7740418" y="1597986"/>
            <a:ext cx="749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87.5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8FB0C8D0-04C8-8F4F-80A4-76C751AA1D6D}"/>
              </a:ext>
            </a:extLst>
          </p:cNvPr>
          <p:cNvSpPr txBox="1"/>
          <p:nvPr/>
        </p:nvSpPr>
        <p:spPr bwMode="auto">
          <a:xfrm>
            <a:off x="7702301" y="2268634"/>
            <a:ext cx="749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80.4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8728620B-FE92-C743-950C-906A77C40D34}"/>
              </a:ext>
            </a:extLst>
          </p:cNvPr>
          <p:cNvSpPr/>
          <p:nvPr/>
        </p:nvSpPr>
        <p:spPr bwMode="auto">
          <a:xfrm>
            <a:off x="3542371" y="1698702"/>
            <a:ext cx="5452946" cy="345688"/>
          </a:xfrm>
          <a:custGeom>
            <a:avLst/>
            <a:gdLst>
              <a:gd name="connsiteX0" fmla="*/ 0 w 5452946"/>
              <a:gd name="connsiteY0" fmla="*/ 0 h 345688"/>
              <a:gd name="connsiteX1" fmla="*/ 182136 w 5452946"/>
              <a:gd name="connsiteY1" fmla="*/ 0 h 345688"/>
              <a:gd name="connsiteX2" fmla="*/ 189570 w 5452946"/>
              <a:gd name="connsiteY2" fmla="*/ 18586 h 345688"/>
              <a:gd name="connsiteX3" fmla="*/ 420029 w 5452946"/>
              <a:gd name="connsiteY3" fmla="*/ 18586 h 345688"/>
              <a:gd name="connsiteX4" fmla="*/ 442331 w 5452946"/>
              <a:gd name="connsiteY4" fmla="*/ 37171 h 345688"/>
              <a:gd name="connsiteX5" fmla="*/ 672790 w 5452946"/>
              <a:gd name="connsiteY5" fmla="*/ 40888 h 345688"/>
              <a:gd name="connsiteX6" fmla="*/ 672790 w 5452946"/>
              <a:gd name="connsiteY6" fmla="*/ 40888 h 345688"/>
              <a:gd name="connsiteX7" fmla="*/ 970156 w 5452946"/>
              <a:gd name="connsiteY7" fmla="*/ 44605 h 345688"/>
              <a:gd name="connsiteX8" fmla="*/ 992458 w 5452946"/>
              <a:gd name="connsiteY8" fmla="*/ 66908 h 345688"/>
              <a:gd name="connsiteX9" fmla="*/ 1059366 w 5452946"/>
              <a:gd name="connsiteY9" fmla="*/ 66908 h 345688"/>
              <a:gd name="connsiteX10" fmla="*/ 1089102 w 5452946"/>
              <a:gd name="connsiteY10" fmla="*/ 89210 h 345688"/>
              <a:gd name="connsiteX11" fmla="*/ 1159727 w 5452946"/>
              <a:gd name="connsiteY11" fmla="*/ 85493 h 345688"/>
              <a:gd name="connsiteX12" fmla="*/ 1196897 w 5452946"/>
              <a:gd name="connsiteY12" fmla="*/ 107796 h 345688"/>
              <a:gd name="connsiteX13" fmla="*/ 1312127 w 5452946"/>
              <a:gd name="connsiteY13" fmla="*/ 107796 h 345688"/>
              <a:gd name="connsiteX14" fmla="*/ 1345580 w 5452946"/>
              <a:gd name="connsiteY14" fmla="*/ 126381 h 345688"/>
              <a:gd name="connsiteX15" fmla="*/ 1479395 w 5452946"/>
              <a:gd name="connsiteY15" fmla="*/ 126381 h 345688"/>
              <a:gd name="connsiteX16" fmla="*/ 1516566 w 5452946"/>
              <a:gd name="connsiteY16" fmla="*/ 148683 h 345688"/>
              <a:gd name="connsiteX17" fmla="*/ 1880839 w 5452946"/>
              <a:gd name="connsiteY17" fmla="*/ 148683 h 345688"/>
              <a:gd name="connsiteX18" fmla="*/ 1940312 w 5452946"/>
              <a:gd name="connsiteY18" fmla="*/ 159835 h 345688"/>
              <a:gd name="connsiteX19" fmla="*/ 2029522 w 5452946"/>
              <a:gd name="connsiteY19" fmla="*/ 156118 h 345688"/>
              <a:gd name="connsiteX20" fmla="*/ 2044390 w 5452946"/>
              <a:gd name="connsiteY20" fmla="*/ 170986 h 345688"/>
              <a:gd name="connsiteX21" fmla="*/ 2163336 w 5452946"/>
              <a:gd name="connsiteY21" fmla="*/ 174703 h 345688"/>
              <a:gd name="connsiteX22" fmla="*/ 2259980 w 5452946"/>
              <a:gd name="connsiteY22" fmla="*/ 170986 h 345688"/>
              <a:gd name="connsiteX23" fmla="*/ 2278566 w 5452946"/>
              <a:gd name="connsiteY23" fmla="*/ 189571 h 345688"/>
              <a:gd name="connsiteX24" fmla="*/ 2483005 w 5452946"/>
              <a:gd name="connsiteY24" fmla="*/ 189571 h 345688"/>
              <a:gd name="connsiteX25" fmla="*/ 2505307 w 5452946"/>
              <a:gd name="connsiteY25" fmla="*/ 211874 h 345688"/>
              <a:gd name="connsiteX26" fmla="*/ 2624253 w 5452946"/>
              <a:gd name="connsiteY26" fmla="*/ 208157 h 345688"/>
              <a:gd name="connsiteX27" fmla="*/ 2776653 w 5452946"/>
              <a:gd name="connsiteY27" fmla="*/ 211874 h 345688"/>
              <a:gd name="connsiteX28" fmla="*/ 2784088 w 5452946"/>
              <a:gd name="connsiteY28" fmla="*/ 230459 h 345688"/>
              <a:gd name="connsiteX29" fmla="*/ 2914185 w 5452946"/>
              <a:gd name="connsiteY29" fmla="*/ 230459 h 345688"/>
              <a:gd name="connsiteX30" fmla="*/ 2921619 w 5452946"/>
              <a:gd name="connsiteY30" fmla="*/ 252761 h 345688"/>
              <a:gd name="connsiteX31" fmla="*/ 3404839 w 5452946"/>
              <a:gd name="connsiteY31" fmla="*/ 252761 h 345688"/>
              <a:gd name="connsiteX32" fmla="*/ 3408556 w 5452946"/>
              <a:gd name="connsiteY32" fmla="*/ 271347 h 345688"/>
              <a:gd name="connsiteX33" fmla="*/ 3821151 w 5452946"/>
              <a:gd name="connsiteY33" fmla="*/ 275064 h 345688"/>
              <a:gd name="connsiteX34" fmla="*/ 3821151 w 5452946"/>
              <a:gd name="connsiteY34" fmla="*/ 289932 h 345688"/>
              <a:gd name="connsiteX35" fmla="*/ 3936380 w 5452946"/>
              <a:gd name="connsiteY35" fmla="*/ 289932 h 345688"/>
              <a:gd name="connsiteX36" fmla="*/ 4300653 w 5452946"/>
              <a:gd name="connsiteY36" fmla="*/ 286215 h 345688"/>
              <a:gd name="connsiteX37" fmla="*/ 4304370 w 5452946"/>
              <a:gd name="connsiteY37" fmla="*/ 304800 h 345688"/>
              <a:gd name="connsiteX38" fmla="*/ 4497658 w 5452946"/>
              <a:gd name="connsiteY38" fmla="*/ 301083 h 345688"/>
              <a:gd name="connsiteX39" fmla="*/ 4497658 w 5452946"/>
              <a:gd name="connsiteY39" fmla="*/ 301083 h 345688"/>
              <a:gd name="connsiteX40" fmla="*/ 4497658 w 5452946"/>
              <a:gd name="connsiteY40" fmla="*/ 301083 h 345688"/>
              <a:gd name="connsiteX41" fmla="*/ 4497658 w 5452946"/>
              <a:gd name="connsiteY41" fmla="*/ 301083 h 345688"/>
              <a:gd name="connsiteX42" fmla="*/ 4497658 w 5452946"/>
              <a:gd name="connsiteY42" fmla="*/ 301083 h 345688"/>
              <a:gd name="connsiteX43" fmla="*/ 4497658 w 5452946"/>
              <a:gd name="connsiteY43" fmla="*/ 301083 h 345688"/>
              <a:gd name="connsiteX44" fmla="*/ 4497658 w 5452946"/>
              <a:gd name="connsiteY44" fmla="*/ 334537 h 345688"/>
              <a:gd name="connsiteX45" fmla="*/ 5140712 w 5452946"/>
              <a:gd name="connsiteY45" fmla="*/ 327103 h 345688"/>
              <a:gd name="connsiteX46" fmla="*/ 5155580 w 5452946"/>
              <a:gd name="connsiteY46" fmla="*/ 345688 h 345688"/>
              <a:gd name="connsiteX47" fmla="*/ 5452946 w 5452946"/>
              <a:gd name="connsiteY47" fmla="*/ 345688 h 34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452946" h="345688">
                <a:moveTo>
                  <a:pt x="0" y="0"/>
                </a:moveTo>
                <a:lnTo>
                  <a:pt x="182136" y="0"/>
                </a:lnTo>
                <a:lnTo>
                  <a:pt x="189570" y="18586"/>
                </a:lnTo>
                <a:lnTo>
                  <a:pt x="420029" y="18586"/>
                </a:lnTo>
                <a:lnTo>
                  <a:pt x="442331" y="37171"/>
                </a:lnTo>
                <a:lnTo>
                  <a:pt x="672790" y="40888"/>
                </a:lnTo>
                <a:lnTo>
                  <a:pt x="672790" y="40888"/>
                </a:lnTo>
                <a:lnTo>
                  <a:pt x="970156" y="44605"/>
                </a:lnTo>
                <a:lnTo>
                  <a:pt x="992458" y="66908"/>
                </a:lnTo>
                <a:lnTo>
                  <a:pt x="1059366" y="66908"/>
                </a:lnTo>
                <a:lnTo>
                  <a:pt x="1089102" y="89210"/>
                </a:lnTo>
                <a:lnTo>
                  <a:pt x="1159727" y="85493"/>
                </a:lnTo>
                <a:lnTo>
                  <a:pt x="1196897" y="107796"/>
                </a:lnTo>
                <a:lnTo>
                  <a:pt x="1312127" y="107796"/>
                </a:lnTo>
                <a:lnTo>
                  <a:pt x="1345580" y="126381"/>
                </a:lnTo>
                <a:lnTo>
                  <a:pt x="1479395" y="126381"/>
                </a:lnTo>
                <a:lnTo>
                  <a:pt x="1516566" y="148683"/>
                </a:lnTo>
                <a:lnTo>
                  <a:pt x="1880839" y="148683"/>
                </a:lnTo>
                <a:lnTo>
                  <a:pt x="1940312" y="159835"/>
                </a:lnTo>
                <a:lnTo>
                  <a:pt x="2029522" y="156118"/>
                </a:lnTo>
                <a:lnTo>
                  <a:pt x="2044390" y="170986"/>
                </a:lnTo>
                <a:lnTo>
                  <a:pt x="2163336" y="174703"/>
                </a:lnTo>
                <a:lnTo>
                  <a:pt x="2259980" y="170986"/>
                </a:lnTo>
                <a:lnTo>
                  <a:pt x="2278566" y="189571"/>
                </a:lnTo>
                <a:lnTo>
                  <a:pt x="2483005" y="189571"/>
                </a:lnTo>
                <a:lnTo>
                  <a:pt x="2505307" y="211874"/>
                </a:lnTo>
                <a:lnTo>
                  <a:pt x="2624253" y="208157"/>
                </a:lnTo>
                <a:lnTo>
                  <a:pt x="2776653" y="211874"/>
                </a:lnTo>
                <a:lnTo>
                  <a:pt x="2784088" y="230459"/>
                </a:lnTo>
                <a:lnTo>
                  <a:pt x="2914185" y="230459"/>
                </a:lnTo>
                <a:lnTo>
                  <a:pt x="2921619" y="252761"/>
                </a:lnTo>
                <a:lnTo>
                  <a:pt x="3404839" y="252761"/>
                </a:lnTo>
                <a:lnTo>
                  <a:pt x="3408556" y="271347"/>
                </a:lnTo>
                <a:lnTo>
                  <a:pt x="3821151" y="275064"/>
                </a:lnTo>
                <a:lnTo>
                  <a:pt x="3821151" y="289932"/>
                </a:lnTo>
                <a:lnTo>
                  <a:pt x="3936380" y="289932"/>
                </a:lnTo>
                <a:lnTo>
                  <a:pt x="4300653" y="286215"/>
                </a:lnTo>
                <a:lnTo>
                  <a:pt x="4304370" y="304800"/>
                </a:lnTo>
                <a:lnTo>
                  <a:pt x="4497658" y="301083"/>
                </a:lnTo>
                <a:lnTo>
                  <a:pt x="4497658" y="301083"/>
                </a:lnTo>
                <a:lnTo>
                  <a:pt x="4497658" y="301083"/>
                </a:lnTo>
                <a:lnTo>
                  <a:pt x="4497658" y="301083"/>
                </a:lnTo>
                <a:lnTo>
                  <a:pt x="4497658" y="301083"/>
                </a:lnTo>
                <a:lnTo>
                  <a:pt x="4497658" y="301083"/>
                </a:lnTo>
                <a:lnTo>
                  <a:pt x="4497658" y="334537"/>
                </a:lnTo>
                <a:lnTo>
                  <a:pt x="5140712" y="327103"/>
                </a:lnTo>
                <a:lnTo>
                  <a:pt x="5155580" y="345688"/>
                </a:lnTo>
                <a:lnTo>
                  <a:pt x="5452946" y="345688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Freeform 73">
            <a:extLst>
              <a:ext uri="{FF2B5EF4-FFF2-40B4-BE49-F238E27FC236}">
                <a16:creationId xmlns="" xmlns:a16="http://schemas.microsoft.com/office/drawing/2014/main" id="{241FC4EE-E476-3049-BAAA-078F31FD6A36}"/>
              </a:ext>
            </a:extLst>
          </p:cNvPr>
          <p:cNvSpPr/>
          <p:nvPr/>
        </p:nvSpPr>
        <p:spPr bwMode="auto">
          <a:xfrm>
            <a:off x="3557239" y="1713571"/>
            <a:ext cx="5449229" cy="524107"/>
          </a:xfrm>
          <a:custGeom>
            <a:avLst/>
            <a:gdLst>
              <a:gd name="connsiteX0" fmla="*/ 0 w 5449229"/>
              <a:gd name="connsiteY0" fmla="*/ 3717 h 524107"/>
              <a:gd name="connsiteX1" fmla="*/ 111512 w 5449229"/>
              <a:gd name="connsiteY1" fmla="*/ 0 h 524107"/>
              <a:gd name="connsiteX2" fmla="*/ 122663 w 5449229"/>
              <a:gd name="connsiteY2" fmla="*/ 29736 h 524107"/>
              <a:gd name="connsiteX3" fmla="*/ 282498 w 5449229"/>
              <a:gd name="connsiteY3" fmla="*/ 33453 h 524107"/>
              <a:gd name="connsiteX4" fmla="*/ 323385 w 5449229"/>
              <a:gd name="connsiteY4" fmla="*/ 59473 h 524107"/>
              <a:gd name="connsiteX5" fmla="*/ 516673 w 5449229"/>
              <a:gd name="connsiteY5" fmla="*/ 100361 h 524107"/>
              <a:gd name="connsiteX6" fmla="*/ 598449 w 5449229"/>
              <a:gd name="connsiteY6" fmla="*/ 104078 h 524107"/>
              <a:gd name="connsiteX7" fmla="*/ 605883 w 5449229"/>
              <a:gd name="connsiteY7" fmla="*/ 126380 h 524107"/>
              <a:gd name="connsiteX8" fmla="*/ 735981 w 5449229"/>
              <a:gd name="connsiteY8" fmla="*/ 126380 h 524107"/>
              <a:gd name="connsiteX9" fmla="*/ 754566 w 5449229"/>
              <a:gd name="connsiteY9" fmla="*/ 148683 h 524107"/>
              <a:gd name="connsiteX10" fmla="*/ 925551 w 5449229"/>
              <a:gd name="connsiteY10" fmla="*/ 152400 h 524107"/>
              <a:gd name="connsiteX11" fmla="*/ 925551 w 5449229"/>
              <a:gd name="connsiteY11" fmla="*/ 152400 h 524107"/>
              <a:gd name="connsiteX12" fmla="*/ 929268 w 5449229"/>
              <a:gd name="connsiteY12" fmla="*/ 189570 h 524107"/>
              <a:gd name="connsiteX13" fmla="*/ 1312127 w 5449229"/>
              <a:gd name="connsiteY13" fmla="*/ 189570 h 524107"/>
              <a:gd name="connsiteX14" fmla="*/ 1390185 w 5449229"/>
              <a:gd name="connsiteY14" fmla="*/ 189570 h 524107"/>
              <a:gd name="connsiteX15" fmla="*/ 1390185 w 5449229"/>
              <a:gd name="connsiteY15" fmla="*/ 189570 h 524107"/>
              <a:gd name="connsiteX16" fmla="*/ 1390185 w 5449229"/>
              <a:gd name="connsiteY16" fmla="*/ 223024 h 524107"/>
              <a:gd name="connsiteX17" fmla="*/ 1516566 w 5449229"/>
              <a:gd name="connsiteY17" fmla="*/ 223024 h 524107"/>
              <a:gd name="connsiteX18" fmla="*/ 1516566 w 5449229"/>
              <a:gd name="connsiteY18" fmla="*/ 223024 h 524107"/>
              <a:gd name="connsiteX19" fmla="*/ 1520283 w 5449229"/>
              <a:gd name="connsiteY19" fmla="*/ 260195 h 524107"/>
              <a:gd name="connsiteX20" fmla="*/ 1665249 w 5449229"/>
              <a:gd name="connsiteY20" fmla="*/ 260195 h 524107"/>
              <a:gd name="connsiteX21" fmla="*/ 1884556 w 5449229"/>
              <a:gd name="connsiteY21" fmla="*/ 260195 h 524107"/>
              <a:gd name="connsiteX22" fmla="*/ 1884556 w 5449229"/>
              <a:gd name="connsiteY22" fmla="*/ 289931 h 524107"/>
              <a:gd name="connsiteX23" fmla="*/ 2088995 w 5449229"/>
              <a:gd name="connsiteY23" fmla="*/ 289931 h 524107"/>
              <a:gd name="connsiteX24" fmla="*/ 2088995 w 5449229"/>
              <a:gd name="connsiteY24" fmla="*/ 289931 h 524107"/>
              <a:gd name="connsiteX25" fmla="*/ 2088995 w 5449229"/>
              <a:gd name="connsiteY25" fmla="*/ 289931 h 524107"/>
              <a:gd name="connsiteX26" fmla="*/ 2159620 w 5449229"/>
              <a:gd name="connsiteY26" fmla="*/ 293649 h 524107"/>
              <a:gd name="connsiteX27" fmla="*/ 2167054 w 5449229"/>
              <a:gd name="connsiteY27" fmla="*/ 323385 h 524107"/>
              <a:gd name="connsiteX28" fmla="*/ 2475571 w 5449229"/>
              <a:gd name="connsiteY28" fmla="*/ 327102 h 524107"/>
              <a:gd name="connsiteX29" fmla="*/ 2479288 w 5449229"/>
              <a:gd name="connsiteY29" fmla="*/ 356839 h 524107"/>
              <a:gd name="connsiteX30" fmla="*/ 2646556 w 5449229"/>
              <a:gd name="connsiteY30" fmla="*/ 356839 h 524107"/>
              <a:gd name="connsiteX31" fmla="*/ 2665141 w 5449229"/>
              <a:gd name="connsiteY31" fmla="*/ 382858 h 524107"/>
              <a:gd name="connsiteX32" fmla="*/ 3055434 w 5449229"/>
              <a:gd name="connsiteY32" fmla="*/ 386575 h 524107"/>
              <a:gd name="connsiteX33" fmla="*/ 3055434 w 5449229"/>
              <a:gd name="connsiteY33" fmla="*/ 386575 h 524107"/>
              <a:gd name="connsiteX34" fmla="*/ 3055434 w 5449229"/>
              <a:gd name="connsiteY34" fmla="*/ 416312 h 524107"/>
              <a:gd name="connsiteX35" fmla="*/ 3408556 w 5449229"/>
              <a:gd name="connsiteY35" fmla="*/ 420029 h 524107"/>
              <a:gd name="connsiteX36" fmla="*/ 3408556 w 5449229"/>
              <a:gd name="connsiteY36" fmla="*/ 442331 h 524107"/>
              <a:gd name="connsiteX37" fmla="*/ 4114800 w 5449229"/>
              <a:gd name="connsiteY37" fmla="*/ 431180 h 524107"/>
              <a:gd name="connsiteX38" fmla="*/ 4133385 w 5449229"/>
              <a:gd name="connsiteY38" fmla="*/ 464634 h 524107"/>
              <a:gd name="connsiteX39" fmla="*/ 4296937 w 5449229"/>
              <a:gd name="connsiteY39" fmla="*/ 457200 h 524107"/>
              <a:gd name="connsiteX40" fmla="*/ 4311805 w 5449229"/>
              <a:gd name="connsiteY40" fmla="*/ 475785 h 524107"/>
              <a:gd name="connsiteX41" fmla="*/ 4713249 w 5449229"/>
              <a:gd name="connsiteY41" fmla="*/ 472068 h 524107"/>
              <a:gd name="connsiteX42" fmla="*/ 4724400 w 5449229"/>
              <a:gd name="connsiteY42" fmla="*/ 505522 h 524107"/>
              <a:gd name="connsiteX43" fmla="*/ 5244790 w 5449229"/>
              <a:gd name="connsiteY43" fmla="*/ 498088 h 524107"/>
              <a:gd name="connsiteX44" fmla="*/ 5263376 w 5449229"/>
              <a:gd name="connsiteY44" fmla="*/ 524107 h 524107"/>
              <a:gd name="connsiteX45" fmla="*/ 5449229 w 5449229"/>
              <a:gd name="connsiteY45" fmla="*/ 524107 h 52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449229" h="524107">
                <a:moveTo>
                  <a:pt x="0" y="3717"/>
                </a:moveTo>
                <a:lnTo>
                  <a:pt x="111512" y="0"/>
                </a:lnTo>
                <a:lnTo>
                  <a:pt x="122663" y="29736"/>
                </a:lnTo>
                <a:lnTo>
                  <a:pt x="282498" y="33453"/>
                </a:lnTo>
                <a:lnTo>
                  <a:pt x="323385" y="59473"/>
                </a:lnTo>
                <a:lnTo>
                  <a:pt x="516673" y="100361"/>
                </a:lnTo>
                <a:lnTo>
                  <a:pt x="598449" y="104078"/>
                </a:lnTo>
                <a:lnTo>
                  <a:pt x="605883" y="126380"/>
                </a:lnTo>
                <a:lnTo>
                  <a:pt x="735981" y="126380"/>
                </a:lnTo>
                <a:lnTo>
                  <a:pt x="754566" y="148683"/>
                </a:lnTo>
                <a:lnTo>
                  <a:pt x="925551" y="152400"/>
                </a:lnTo>
                <a:lnTo>
                  <a:pt x="925551" y="152400"/>
                </a:lnTo>
                <a:lnTo>
                  <a:pt x="929268" y="189570"/>
                </a:lnTo>
                <a:lnTo>
                  <a:pt x="1312127" y="189570"/>
                </a:lnTo>
                <a:lnTo>
                  <a:pt x="1390185" y="189570"/>
                </a:lnTo>
                <a:lnTo>
                  <a:pt x="1390185" y="189570"/>
                </a:lnTo>
                <a:lnTo>
                  <a:pt x="1390185" y="223024"/>
                </a:lnTo>
                <a:lnTo>
                  <a:pt x="1516566" y="223024"/>
                </a:lnTo>
                <a:lnTo>
                  <a:pt x="1516566" y="223024"/>
                </a:lnTo>
                <a:lnTo>
                  <a:pt x="1520283" y="260195"/>
                </a:lnTo>
                <a:lnTo>
                  <a:pt x="1665249" y="260195"/>
                </a:lnTo>
                <a:lnTo>
                  <a:pt x="1884556" y="260195"/>
                </a:lnTo>
                <a:lnTo>
                  <a:pt x="1884556" y="289931"/>
                </a:lnTo>
                <a:lnTo>
                  <a:pt x="2088995" y="289931"/>
                </a:lnTo>
                <a:lnTo>
                  <a:pt x="2088995" y="289931"/>
                </a:lnTo>
                <a:lnTo>
                  <a:pt x="2088995" y="289931"/>
                </a:lnTo>
                <a:lnTo>
                  <a:pt x="2159620" y="293649"/>
                </a:lnTo>
                <a:lnTo>
                  <a:pt x="2167054" y="323385"/>
                </a:lnTo>
                <a:lnTo>
                  <a:pt x="2475571" y="327102"/>
                </a:lnTo>
                <a:lnTo>
                  <a:pt x="2479288" y="356839"/>
                </a:lnTo>
                <a:lnTo>
                  <a:pt x="2646556" y="356839"/>
                </a:lnTo>
                <a:lnTo>
                  <a:pt x="2665141" y="382858"/>
                </a:lnTo>
                <a:lnTo>
                  <a:pt x="3055434" y="386575"/>
                </a:lnTo>
                <a:lnTo>
                  <a:pt x="3055434" y="386575"/>
                </a:lnTo>
                <a:lnTo>
                  <a:pt x="3055434" y="416312"/>
                </a:lnTo>
                <a:lnTo>
                  <a:pt x="3408556" y="420029"/>
                </a:lnTo>
                <a:lnTo>
                  <a:pt x="3408556" y="442331"/>
                </a:lnTo>
                <a:lnTo>
                  <a:pt x="4114800" y="431180"/>
                </a:lnTo>
                <a:lnTo>
                  <a:pt x="4133385" y="464634"/>
                </a:lnTo>
                <a:lnTo>
                  <a:pt x="4296937" y="457200"/>
                </a:lnTo>
                <a:lnTo>
                  <a:pt x="4311805" y="475785"/>
                </a:lnTo>
                <a:lnTo>
                  <a:pt x="4713249" y="472068"/>
                </a:lnTo>
                <a:lnTo>
                  <a:pt x="4724400" y="505522"/>
                </a:lnTo>
                <a:lnTo>
                  <a:pt x="5244790" y="498088"/>
                </a:lnTo>
                <a:lnTo>
                  <a:pt x="5263376" y="524107"/>
                </a:lnTo>
                <a:lnTo>
                  <a:pt x="5449229" y="524107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9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B4EAD35E-E36B-9144-9760-BE43A22E4F3C}"/>
              </a:ext>
            </a:extLst>
          </p:cNvPr>
          <p:cNvGrpSpPr/>
          <p:nvPr/>
        </p:nvGrpSpPr>
        <p:grpSpPr>
          <a:xfrm>
            <a:off x="3553782" y="1701024"/>
            <a:ext cx="5447339" cy="238793"/>
            <a:chOff x="3553782" y="1701024"/>
            <a:chExt cx="5447339" cy="238793"/>
          </a:xfrm>
        </p:grpSpPr>
        <p:sp>
          <p:nvSpPr>
            <p:cNvPr id="3" name="Freeform 2">
              <a:extLst>
                <a:ext uri="{FF2B5EF4-FFF2-40B4-BE49-F238E27FC236}">
                  <a16:creationId xmlns="" xmlns:a16="http://schemas.microsoft.com/office/drawing/2014/main" id="{D4D44862-66C4-574A-AB22-8D68BD1148C1}"/>
                </a:ext>
              </a:extLst>
            </p:cNvPr>
            <p:cNvSpPr/>
            <p:nvPr/>
          </p:nvSpPr>
          <p:spPr bwMode="auto">
            <a:xfrm>
              <a:off x="3553782" y="1701024"/>
              <a:ext cx="4827551" cy="199650"/>
            </a:xfrm>
            <a:custGeom>
              <a:avLst/>
              <a:gdLst>
                <a:gd name="connsiteX0" fmla="*/ 0 w 4831546"/>
                <a:gd name="connsiteY0" fmla="*/ 0 h 207636"/>
                <a:gd name="connsiteX1" fmla="*/ 1297729 w 4831546"/>
                <a:gd name="connsiteY1" fmla="*/ 11979 h 207636"/>
                <a:gd name="connsiteX2" fmla="*/ 1297729 w 4831546"/>
                <a:gd name="connsiteY2" fmla="*/ 11979 h 207636"/>
                <a:gd name="connsiteX3" fmla="*/ 1301722 w 4831546"/>
                <a:gd name="connsiteY3" fmla="*/ 39930 h 207636"/>
                <a:gd name="connsiteX4" fmla="*/ 1533317 w 4831546"/>
                <a:gd name="connsiteY4" fmla="*/ 35937 h 207636"/>
                <a:gd name="connsiteX5" fmla="*/ 1561268 w 4831546"/>
                <a:gd name="connsiteY5" fmla="*/ 63888 h 207636"/>
                <a:gd name="connsiteX6" fmla="*/ 1788870 w 4831546"/>
                <a:gd name="connsiteY6" fmla="*/ 63888 h 207636"/>
                <a:gd name="connsiteX7" fmla="*/ 1788870 w 4831546"/>
                <a:gd name="connsiteY7" fmla="*/ 63888 h 207636"/>
                <a:gd name="connsiteX8" fmla="*/ 1796856 w 4831546"/>
                <a:gd name="connsiteY8" fmla="*/ 87846 h 207636"/>
                <a:gd name="connsiteX9" fmla="*/ 2204143 w 4831546"/>
                <a:gd name="connsiteY9" fmla="*/ 83853 h 207636"/>
                <a:gd name="connsiteX10" fmla="*/ 2204143 w 4831546"/>
                <a:gd name="connsiteY10" fmla="*/ 83853 h 207636"/>
                <a:gd name="connsiteX11" fmla="*/ 2204143 w 4831546"/>
                <a:gd name="connsiteY11" fmla="*/ 83853 h 207636"/>
                <a:gd name="connsiteX12" fmla="*/ 2204143 w 4831546"/>
                <a:gd name="connsiteY12" fmla="*/ 83853 h 207636"/>
                <a:gd name="connsiteX13" fmla="*/ 2204143 w 4831546"/>
                <a:gd name="connsiteY13" fmla="*/ 107811 h 207636"/>
                <a:gd name="connsiteX14" fmla="*/ 2208136 w 4831546"/>
                <a:gd name="connsiteY14" fmla="*/ 111804 h 207636"/>
                <a:gd name="connsiteX15" fmla="*/ 2759172 w 4831546"/>
                <a:gd name="connsiteY15" fmla="*/ 103818 h 207636"/>
                <a:gd name="connsiteX16" fmla="*/ 2759172 w 4831546"/>
                <a:gd name="connsiteY16" fmla="*/ 127776 h 207636"/>
                <a:gd name="connsiteX17" fmla="*/ 3202396 w 4831546"/>
                <a:gd name="connsiteY17" fmla="*/ 135762 h 207636"/>
                <a:gd name="connsiteX18" fmla="*/ 3270277 w 4831546"/>
                <a:gd name="connsiteY18" fmla="*/ 135762 h 207636"/>
                <a:gd name="connsiteX19" fmla="*/ 3278263 w 4831546"/>
                <a:gd name="connsiteY19" fmla="*/ 155727 h 207636"/>
                <a:gd name="connsiteX20" fmla="*/ 3441977 w 4831546"/>
                <a:gd name="connsiteY20" fmla="*/ 155727 h 207636"/>
                <a:gd name="connsiteX21" fmla="*/ 3441977 w 4831546"/>
                <a:gd name="connsiteY21" fmla="*/ 155727 h 207636"/>
                <a:gd name="connsiteX22" fmla="*/ 3573746 w 4831546"/>
                <a:gd name="connsiteY22" fmla="*/ 151734 h 207636"/>
                <a:gd name="connsiteX23" fmla="*/ 3573746 w 4831546"/>
                <a:gd name="connsiteY23" fmla="*/ 151734 h 207636"/>
                <a:gd name="connsiteX24" fmla="*/ 3577739 w 4831546"/>
                <a:gd name="connsiteY24" fmla="*/ 183678 h 207636"/>
                <a:gd name="connsiteX25" fmla="*/ 4008985 w 4831546"/>
                <a:gd name="connsiteY25" fmla="*/ 183678 h 207636"/>
                <a:gd name="connsiteX26" fmla="*/ 4016971 w 4831546"/>
                <a:gd name="connsiteY26" fmla="*/ 199650 h 207636"/>
                <a:gd name="connsiteX27" fmla="*/ 4827552 w 4831546"/>
                <a:gd name="connsiteY27" fmla="*/ 207636 h 207636"/>
                <a:gd name="connsiteX28" fmla="*/ 4827552 w 4831546"/>
                <a:gd name="connsiteY28" fmla="*/ 207636 h 207636"/>
                <a:gd name="connsiteX29" fmla="*/ 4831546 w 4831546"/>
                <a:gd name="connsiteY29" fmla="*/ 203643 h 207636"/>
                <a:gd name="connsiteX0" fmla="*/ 0 w 4827552"/>
                <a:gd name="connsiteY0" fmla="*/ 0 h 207636"/>
                <a:gd name="connsiteX1" fmla="*/ 1297729 w 4827552"/>
                <a:gd name="connsiteY1" fmla="*/ 11979 h 207636"/>
                <a:gd name="connsiteX2" fmla="*/ 1297729 w 4827552"/>
                <a:gd name="connsiteY2" fmla="*/ 11979 h 207636"/>
                <a:gd name="connsiteX3" fmla="*/ 1301722 w 4827552"/>
                <a:gd name="connsiteY3" fmla="*/ 39930 h 207636"/>
                <a:gd name="connsiteX4" fmla="*/ 1533317 w 4827552"/>
                <a:gd name="connsiteY4" fmla="*/ 35937 h 207636"/>
                <a:gd name="connsiteX5" fmla="*/ 1561268 w 4827552"/>
                <a:gd name="connsiteY5" fmla="*/ 63888 h 207636"/>
                <a:gd name="connsiteX6" fmla="*/ 1788870 w 4827552"/>
                <a:gd name="connsiteY6" fmla="*/ 63888 h 207636"/>
                <a:gd name="connsiteX7" fmla="*/ 1788870 w 4827552"/>
                <a:gd name="connsiteY7" fmla="*/ 63888 h 207636"/>
                <a:gd name="connsiteX8" fmla="*/ 1796856 w 4827552"/>
                <a:gd name="connsiteY8" fmla="*/ 87846 h 207636"/>
                <a:gd name="connsiteX9" fmla="*/ 2204143 w 4827552"/>
                <a:gd name="connsiteY9" fmla="*/ 83853 h 207636"/>
                <a:gd name="connsiteX10" fmla="*/ 2204143 w 4827552"/>
                <a:gd name="connsiteY10" fmla="*/ 83853 h 207636"/>
                <a:gd name="connsiteX11" fmla="*/ 2204143 w 4827552"/>
                <a:gd name="connsiteY11" fmla="*/ 83853 h 207636"/>
                <a:gd name="connsiteX12" fmla="*/ 2204143 w 4827552"/>
                <a:gd name="connsiteY12" fmla="*/ 83853 h 207636"/>
                <a:gd name="connsiteX13" fmla="*/ 2204143 w 4827552"/>
                <a:gd name="connsiteY13" fmla="*/ 107811 h 207636"/>
                <a:gd name="connsiteX14" fmla="*/ 2208136 w 4827552"/>
                <a:gd name="connsiteY14" fmla="*/ 111804 h 207636"/>
                <a:gd name="connsiteX15" fmla="*/ 2759172 w 4827552"/>
                <a:gd name="connsiteY15" fmla="*/ 103818 h 207636"/>
                <a:gd name="connsiteX16" fmla="*/ 2759172 w 4827552"/>
                <a:gd name="connsiteY16" fmla="*/ 127776 h 207636"/>
                <a:gd name="connsiteX17" fmla="*/ 3202396 w 4827552"/>
                <a:gd name="connsiteY17" fmla="*/ 135762 h 207636"/>
                <a:gd name="connsiteX18" fmla="*/ 3270277 w 4827552"/>
                <a:gd name="connsiteY18" fmla="*/ 135762 h 207636"/>
                <a:gd name="connsiteX19" fmla="*/ 3278263 w 4827552"/>
                <a:gd name="connsiteY19" fmla="*/ 155727 h 207636"/>
                <a:gd name="connsiteX20" fmla="*/ 3441977 w 4827552"/>
                <a:gd name="connsiteY20" fmla="*/ 155727 h 207636"/>
                <a:gd name="connsiteX21" fmla="*/ 3441977 w 4827552"/>
                <a:gd name="connsiteY21" fmla="*/ 155727 h 207636"/>
                <a:gd name="connsiteX22" fmla="*/ 3573746 w 4827552"/>
                <a:gd name="connsiteY22" fmla="*/ 151734 h 207636"/>
                <a:gd name="connsiteX23" fmla="*/ 3573746 w 4827552"/>
                <a:gd name="connsiteY23" fmla="*/ 151734 h 207636"/>
                <a:gd name="connsiteX24" fmla="*/ 3577739 w 4827552"/>
                <a:gd name="connsiteY24" fmla="*/ 183678 h 207636"/>
                <a:gd name="connsiteX25" fmla="*/ 4008985 w 4827552"/>
                <a:gd name="connsiteY25" fmla="*/ 183678 h 207636"/>
                <a:gd name="connsiteX26" fmla="*/ 4016971 w 4827552"/>
                <a:gd name="connsiteY26" fmla="*/ 199650 h 207636"/>
                <a:gd name="connsiteX27" fmla="*/ 4827552 w 4827552"/>
                <a:gd name="connsiteY27" fmla="*/ 207636 h 207636"/>
                <a:gd name="connsiteX28" fmla="*/ 4827552 w 4827552"/>
                <a:gd name="connsiteY28" fmla="*/ 207636 h 207636"/>
                <a:gd name="connsiteX0" fmla="*/ 0 w 4827552"/>
                <a:gd name="connsiteY0" fmla="*/ 0 h 207636"/>
                <a:gd name="connsiteX1" fmla="*/ 1297729 w 4827552"/>
                <a:gd name="connsiteY1" fmla="*/ 11979 h 207636"/>
                <a:gd name="connsiteX2" fmla="*/ 1297729 w 4827552"/>
                <a:gd name="connsiteY2" fmla="*/ 11979 h 207636"/>
                <a:gd name="connsiteX3" fmla="*/ 1301722 w 4827552"/>
                <a:gd name="connsiteY3" fmla="*/ 39930 h 207636"/>
                <a:gd name="connsiteX4" fmla="*/ 1533317 w 4827552"/>
                <a:gd name="connsiteY4" fmla="*/ 35937 h 207636"/>
                <a:gd name="connsiteX5" fmla="*/ 1561268 w 4827552"/>
                <a:gd name="connsiteY5" fmla="*/ 63888 h 207636"/>
                <a:gd name="connsiteX6" fmla="*/ 1788870 w 4827552"/>
                <a:gd name="connsiteY6" fmla="*/ 63888 h 207636"/>
                <a:gd name="connsiteX7" fmla="*/ 1788870 w 4827552"/>
                <a:gd name="connsiteY7" fmla="*/ 63888 h 207636"/>
                <a:gd name="connsiteX8" fmla="*/ 1796856 w 4827552"/>
                <a:gd name="connsiteY8" fmla="*/ 87846 h 207636"/>
                <a:gd name="connsiteX9" fmla="*/ 2204143 w 4827552"/>
                <a:gd name="connsiteY9" fmla="*/ 83853 h 207636"/>
                <a:gd name="connsiteX10" fmla="*/ 2204143 w 4827552"/>
                <a:gd name="connsiteY10" fmla="*/ 83853 h 207636"/>
                <a:gd name="connsiteX11" fmla="*/ 2204143 w 4827552"/>
                <a:gd name="connsiteY11" fmla="*/ 83853 h 207636"/>
                <a:gd name="connsiteX12" fmla="*/ 2204143 w 4827552"/>
                <a:gd name="connsiteY12" fmla="*/ 83853 h 207636"/>
                <a:gd name="connsiteX13" fmla="*/ 2204143 w 4827552"/>
                <a:gd name="connsiteY13" fmla="*/ 107811 h 207636"/>
                <a:gd name="connsiteX14" fmla="*/ 2208136 w 4827552"/>
                <a:gd name="connsiteY14" fmla="*/ 111804 h 207636"/>
                <a:gd name="connsiteX15" fmla="*/ 2759172 w 4827552"/>
                <a:gd name="connsiteY15" fmla="*/ 103818 h 207636"/>
                <a:gd name="connsiteX16" fmla="*/ 2759172 w 4827552"/>
                <a:gd name="connsiteY16" fmla="*/ 127776 h 207636"/>
                <a:gd name="connsiteX17" fmla="*/ 3202396 w 4827552"/>
                <a:gd name="connsiteY17" fmla="*/ 135762 h 207636"/>
                <a:gd name="connsiteX18" fmla="*/ 3270277 w 4827552"/>
                <a:gd name="connsiteY18" fmla="*/ 135762 h 207636"/>
                <a:gd name="connsiteX19" fmla="*/ 3278263 w 4827552"/>
                <a:gd name="connsiteY19" fmla="*/ 155727 h 207636"/>
                <a:gd name="connsiteX20" fmla="*/ 3441977 w 4827552"/>
                <a:gd name="connsiteY20" fmla="*/ 155727 h 207636"/>
                <a:gd name="connsiteX21" fmla="*/ 3441977 w 4827552"/>
                <a:gd name="connsiteY21" fmla="*/ 155727 h 207636"/>
                <a:gd name="connsiteX22" fmla="*/ 3573746 w 4827552"/>
                <a:gd name="connsiteY22" fmla="*/ 151734 h 207636"/>
                <a:gd name="connsiteX23" fmla="*/ 3573746 w 4827552"/>
                <a:gd name="connsiteY23" fmla="*/ 151734 h 207636"/>
                <a:gd name="connsiteX24" fmla="*/ 3577739 w 4827552"/>
                <a:gd name="connsiteY24" fmla="*/ 183678 h 207636"/>
                <a:gd name="connsiteX25" fmla="*/ 4008985 w 4827552"/>
                <a:gd name="connsiteY25" fmla="*/ 183678 h 207636"/>
                <a:gd name="connsiteX26" fmla="*/ 4016971 w 4827552"/>
                <a:gd name="connsiteY26" fmla="*/ 199650 h 207636"/>
                <a:gd name="connsiteX27" fmla="*/ 4827552 w 4827552"/>
                <a:gd name="connsiteY27" fmla="*/ 207636 h 207636"/>
                <a:gd name="connsiteX0" fmla="*/ 0 w 4831545"/>
                <a:gd name="connsiteY0" fmla="*/ 0 h 199650"/>
                <a:gd name="connsiteX1" fmla="*/ 1297729 w 4831545"/>
                <a:gd name="connsiteY1" fmla="*/ 11979 h 199650"/>
                <a:gd name="connsiteX2" fmla="*/ 1297729 w 4831545"/>
                <a:gd name="connsiteY2" fmla="*/ 11979 h 199650"/>
                <a:gd name="connsiteX3" fmla="*/ 1301722 w 4831545"/>
                <a:gd name="connsiteY3" fmla="*/ 39930 h 199650"/>
                <a:gd name="connsiteX4" fmla="*/ 1533317 w 4831545"/>
                <a:gd name="connsiteY4" fmla="*/ 35937 h 199650"/>
                <a:gd name="connsiteX5" fmla="*/ 1561268 w 4831545"/>
                <a:gd name="connsiteY5" fmla="*/ 63888 h 199650"/>
                <a:gd name="connsiteX6" fmla="*/ 1788870 w 4831545"/>
                <a:gd name="connsiteY6" fmla="*/ 63888 h 199650"/>
                <a:gd name="connsiteX7" fmla="*/ 1788870 w 4831545"/>
                <a:gd name="connsiteY7" fmla="*/ 63888 h 199650"/>
                <a:gd name="connsiteX8" fmla="*/ 1796856 w 4831545"/>
                <a:gd name="connsiteY8" fmla="*/ 87846 h 199650"/>
                <a:gd name="connsiteX9" fmla="*/ 2204143 w 4831545"/>
                <a:gd name="connsiteY9" fmla="*/ 83853 h 199650"/>
                <a:gd name="connsiteX10" fmla="*/ 2204143 w 4831545"/>
                <a:gd name="connsiteY10" fmla="*/ 83853 h 199650"/>
                <a:gd name="connsiteX11" fmla="*/ 2204143 w 4831545"/>
                <a:gd name="connsiteY11" fmla="*/ 83853 h 199650"/>
                <a:gd name="connsiteX12" fmla="*/ 2204143 w 4831545"/>
                <a:gd name="connsiteY12" fmla="*/ 83853 h 199650"/>
                <a:gd name="connsiteX13" fmla="*/ 2204143 w 4831545"/>
                <a:gd name="connsiteY13" fmla="*/ 107811 h 199650"/>
                <a:gd name="connsiteX14" fmla="*/ 2208136 w 4831545"/>
                <a:gd name="connsiteY14" fmla="*/ 111804 h 199650"/>
                <a:gd name="connsiteX15" fmla="*/ 2759172 w 4831545"/>
                <a:gd name="connsiteY15" fmla="*/ 103818 h 199650"/>
                <a:gd name="connsiteX16" fmla="*/ 2759172 w 4831545"/>
                <a:gd name="connsiteY16" fmla="*/ 127776 h 199650"/>
                <a:gd name="connsiteX17" fmla="*/ 3202396 w 4831545"/>
                <a:gd name="connsiteY17" fmla="*/ 135762 h 199650"/>
                <a:gd name="connsiteX18" fmla="*/ 3270277 w 4831545"/>
                <a:gd name="connsiteY18" fmla="*/ 135762 h 199650"/>
                <a:gd name="connsiteX19" fmla="*/ 3278263 w 4831545"/>
                <a:gd name="connsiteY19" fmla="*/ 155727 h 199650"/>
                <a:gd name="connsiteX20" fmla="*/ 3441977 w 4831545"/>
                <a:gd name="connsiteY20" fmla="*/ 155727 h 199650"/>
                <a:gd name="connsiteX21" fmla="*/ 3441977 w 4831545"/>
                <a:gd name="connsiteY21" fmla="*/ 155727 h 199650"/>
                <a:gd name="connsiteX22" fmla="*/ 3573746 w 4831545"/>
                <a:gd name="connsiteY22" fmla="*/ 151734 h 199650"/>
                <a:gd name="connsiteX23" fmla="*/ 3573746 w 4831545"/>
                <a:gd name="connsiteY23" fmla="*/ 151734 h 199650"/>
                <a:gd name="connsiteX24" fmla="*/ 3577739 w 4831545"/>
                <a:gd name="connsiteY24" fmla="*/ 183678 h 199650"/>
                <a:gd name="connsiteX25" fmla="*/ 4008985 w 4831545"/>
                <a:gd name="connsiteY25" fmla="*/ 183678 h 199650"/>
                <a:gd name="connsiteX26" fmla="*/ 4016971 w 4831545"/>
                <a:gd name="connsiteY26" fmla="*/ 199650 h 199650"/>
                <a:gd name="connsiteX27" fmla="*/ 4831545 w 4831545"/>
                <a:gd name="connsiteY27" fmla="*/ 191664 h 199650"/>
                <a:gd name="connsiteX0" fmla="*/ 0 w 4827551"/>
                <a:gd name="connsiteY0" fmla="*/ 0 h 199650"/>
                <a:gd name="connsiteX1" fmla="*/ 1297729 w 4827551"/>
                <a:gd name="connsiteY1" fmla="*/ 11979 h 199650"/>
                <a:gd name="connsiteX2" fmla="*/ 1297729 w 4827551"/>
                <a:gd name="connsiteY2" fmla="*/ 11979 h 199650"/>
                <a:gd name="connsiteX3" fmla="*/ 1301722 w 4827551"/>
                <a:gd name="connsiteY3" fmla="*/ 39930 h 199650"/>
                <a:gd name="connsiteX4" fmla="*/ 1533317 w 4827551"/>
                <a:gd name="connsiteY4" fmla="*/ 35937 h 199650"/>
                <a:gd name="connsiteX5" fmla="*/ 1561268 w 4827551"/>
                <a:gd name="connsiteY5" fmla="*/ 63888 h 199650"/>
                <a:gd name="connsiteX6" fmla="*/ 1788870 w 4827551"/>
                <a:gd name="connsiteY6" fmla="*/ 63888 h 199650"/>
                <a:gd name="connsiteX7" fmla="*/ 1788870 w 4827551"/>
                <a:gd name="connsiteY7" fmla="*/ 63888 h 199650"/>
                <a:gd name="connsiteX8" fmla="*/ 1796856 w 4827551"/>
                <a:gd name="connsiteY8" fmla="*/ 87846 h 199650"/>
                <a:gd name="connsiteX9" fmla="*/ 2204143 w 4827551"/>
                <a:gd name="connsiteY9" fmla="*/ 83853 h 199650"/>
                <a:gd name="connsiteX10" fmla="*/ 2204143 w 4827551"/>
                <a:gd name="connsiteY10" fmla="*/ 83853 h 199650"/>
                <a:gd name="connsiteX11" fmla="*/ 2204143 w 4827551"/>
                <a:gd name="connsiteY11" fmla="*/ 83853 h 199650"/>
                <a:gd name="connsiteX12" fmla="*/ 2204143 w 4827551"/>
                <a:gd name="connsiteY12" fmla="*/ 83853 h 199650"/>
                <a:gd name="connsiteX13" fmla="*/ 2204143 w 4827551"/>
                <a:gd name="connsiteY13" fmla="*/ 107811 h 199650"/>
                <a:gd name="connsiteX14" fmla="*/ 2208136 w 4827551"/>
                <a:gd name="connsiteY14" fmla="*/ 111804 h 199650"/>
                <a:gd name="connsiteX15" fmla="*/ 2759172 w 4827551"/>
                <a:gd name="connsiteY15" fmla="*/ 103818 h 199650"/>
                <a:gd name="connsiteX16" fmla="*/ 2759172 w 4827551"/>
                <a:gd name="connsiteY16" fmla="*/ 127776 h 199650"/>
                <a:gd name="connsiteX17" fmla="*/ 3202396 w 4827551"/>
                <a:gd name="connsiteY17" fmla="*/ 135762 h 199650"/>
                <a:gd name="connsiteX18" fmla="*/ 3270277 w 4827551"/>
                <a:gd name="connsiteY18" fmla="*/ 135762 h 199650"/>
                <a:gd name="connsiteX19" fmla="*/ 3278263 w 4827551"/>
                <a:gd name="connsiteY19" fmla="*/ 155727 h 199650"/>
                <a:gd name="connsiteX20" fmla="*/ 3441977 w 4827551"/>
                <a:gd name="connsiteY20" fmla="*/ 155727 h 199650"/>
                <a:gd name="connsiteX21" fmla="*/ 3441977 w 4827551"/>
                <a:gd name="connsiteY21" fmla="*/ 155727 h 199650"/>
                <a:gd name="connsiteX22" fmla="*/ 3573746 w 4827551"/>
                <a:gd name="connsiteY22" fmla="*/ 151734 h 199650"/>
                <a:gd name="connsiteX23" fmla="*/ 3573746 w 4827551"/>
                <a:gd name="connsiteY23" fmla="*/ 151734 h 199650"/>
                <a:gd name="connsiteX24" fmla="*/ 3577739 w 4827551"/>
                <a:gd name="connsiteY24" fmla="*/ 183678 h 199650"/>
                <a:gd name="connsiteX25" fmla="*/ 4008985 w 4827551"/>
                <a:gd name="connsiteY25" fmla="*/ 183678 h 199650"/>
                <a:gd name="connsiteX26" fmla="*/ 4016971 w 4827551"/>
                <a:gd name="connsiteY26" fmla="*/ 199650 h 199650"/>
                <a:gd name="connsiteX27" fmla="*/ 4827551 w 4827551"/>
                <a:gd name="connsiteY27" fmla="*/ 199650 h 19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27551" h="199650">
                  <a:moveTo>
                    <a:pt x="0" y="0"/>
                  </a:moveTo>
                  <a:lnTo>
                    <a:pt x="1297729" y="11979"/>
                  </a:lnTo>
                  <a:lnTo>
                    <a:pt x="1297729" y="11979"/>
                  </a:lnTo>
                  <a:lnTo>
                    <a:pt x="1301722" y="39930"/>
                  </a:lnTo>
                  <a:lnTo>
                    <a:pt x="1533317" y="35937"/>
                  </a:lnTo>
                  <a:lnTo>
                    <a:pt x="1561268" y="63888"/>
                  </a:lnTo>
                  <a:lnTo>
                    <a:pt x="1788870" y="63888"/>
                  </a:lnTo>
                  <a:lnTo>
                    <a:pt x="1788870" y="63888"/>
                  </a:lnTo>
                  <a:lnTo>
                    <a:pt x="1796856" y="87846"/>
                  </a:lnTo>
                  <a:lnTo>
                    <a:pt x="2204143" y="83853"/>
                  </a:lnTo>
                  <a:lnTo>
                    <a:pt x="2204143" y="83853"/>
                  </a:lnTo>
                  <a:lnTo>
                    <a:pt x="2204143" y="83853"/>
                  </a:lnTo>
                  <a:lnTo>
                    <a:pt x="2204143" y="83853"/>
                  </a:lnTo>
                  <a:lnTo>
                    <a:pt x="2204143" y="107811"/>
                  </a:lnTo>
                  <a:lnTo>
                    <a:pt x="2208136" y="111804"/>
                  </a:lnTo>
                  <a:lnTo>
                    <a:pt x="2759172" y="103818"/>
                  </a:lnTo>
                  <a:lnTo>
                    <a:pt x="2759172" y="127776"/>
                  </a:lnTo>
                  <a:lnTo>
                    <a:pt x="3202396" y="135762"/>
                  </a:lnTo>
                  <a:lnTo>
                    <a:pt x="3270277" y="135762"/>
                  </a:lnTo>
                  <a:lnTo>
                    <a:pt x="3278263" y="155727"/>
                  </a:lnTo>
                  <a:lnTo>
                    <a:pt x="3441977" y="155727"/>
                  </a:lnTo>
                  <a:lnTo>
                    <a:pt x="3441977" y="155727"/>
                  </a:lnTo>
                  <a:lnTo>
                    <a:pt x="3573746" y="151734"/>
                  </a:lnTo>
                  <a:lnTo>
                    <a:pt x="3573746" y="151734"/>
                  </a:lnTo>
                  <a:lnTo>
                    <a:pt x="3577739" y="183678"/>
                  </a:lnTo>
                  <a:lnTo>
                    <a:pt x="4008985" y="183678"/>
                  </a:lnTo>
                  <a:lnTo>
                    <a:pt x="4016971" y="199650"/>
                  </a:lnTo>
                  <a:lnTo>
                    <a:pt x="4827551" y="199650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Freeform 3">
              <a:extLst>
                <a:ext uri="{FF2B5EF4-FFF2-40B4-BE49-F238E27FC236}">
                  <a16:creationId xmlns="" xmlns:a16="http://schemas.microsoft.com/office/drawing/2014/main" id="{BCBC0FBD-0803-6846-9130-133807879101}"/>
                </a:ext>
              </a:extLst>
            </p:cNvPr>
            <p:cNvSpPr/>
            <p:nvPr/>
          </p:nvSpPr>
          <p:spPr bwMode="auto">
            <a:xfrm>
              <a:off x="8378210" y="1907873"/>
              <a:ext cx="622911" cy="31944"/>
            </a:xfrm>
            <a:custGeom>
              <a:avLst/>
              <a:gdLst>
                <a:gd name="connsiteX0" fmla="*/ 622911 w 622911"/>
                <a:gd name="connsiteY0" fmla="*/ 31944 h 31944"/>
                <a:gd name="connsiteX1" fmla="*/ 491141 w 622911"/>
                <a:gd name="connsiteY1" fmla="*/ 31944 h 31944"/>
                <a:gd name="connsiteX2" fmla="*/ 495134 w 622911"/>
                <a:gd name="connsiteY2" fmla="*/ 15972 h 31944"/>
                <a:gd name="connsiteX3" fmla="*/ 271525 w 622911"/>
                <a:gd name="connsiteY3" fmla="*/ 19965 h 31944"/>
                <a:gd name="connsiteX4" fmla="*/ 279511 w 622911"/>
                <a:gd name="connsiteY4" fmla="*/ 0 h 31944"/>
                <a:gd name="connsiteX5" fmla="*/ 0 w 622911"/>
                <a:gd name="connsiteY5" fmla="*/ 0 h 3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2911" h="31944">
                  <a:moveTo>
                    <a:pt x="622911" y="31944"/>
                  </a:moveTo>
                  <a:lnTo>
                    <a:pt x="491141" y="31944"/>
                  </a:lnTo>
                  <a:lnTo>
                    <a:pt x="495134" y="15972"/>
                  </a:lnTo>
                  <a:lnTo>
                    <a:pt x="271525" y="19965"/>
                  </a:lnTo>
                  <a:lnTo>
                    <a:pt x="279511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02957C-6FAA-42EC-B35C-A2E09B0CF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OlympiA: </a:t>
            </a:r>
            <a:r>
              <a:rPr lang="el-GR" dirty="0"/>
              <a:t>Συνολική επιβίωση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8B46AD2E-FBBE-411C-8203-FC3A83F776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751" y="5658359"/>
            <a:ext cx="5683249" cy="643917"/>
          </a:xfrm>
        </p:spPr>
        <p:txBody>
          <a:bodyPr/>
          <a:lstStyle/>
          <a:p>
            <a:r>
              <a:rPr lang="el-GR" sz="1800" dirty="0"/>
              <a:t>Η επικουρική χορήγηση</a:t>
            </a:r>
            <a:r>
              <a:rPr lang="en-US" sz="1800" dirty="0"/>
              <a:t> olaparib </a:t>
            </a:r>
            <a:r>
              <a:rPr lang="el-GR" sz="1800" dirty="0"/>
              <a:t>δεν βελτίωσε στατιστικά σημαντικά την συνολική επιβίωση</a:t>
            </a:r>
            <a:r>
              <a:rPr lang="en-US" sz="1800" dirty="0"/>
              <a:t> (</a:t>
            </a:r>
            <a:r>
              <a:rPr lang="en-US" sz="1800" i="1" dirty="0"/>
              <a:t>P </a:t>
            </a:r>
            <a:r>
              <a:rPr lang="en-US" sz="1800" dirty="0"/>
              <a:t>= .02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36ED4FF2-CE3A-4D1B-AD1B-A5B16E9E8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2634" y="5658983"/>
            <a:ext cx="5939366" cy="644017"/>
          </a:xfrm>
        </p:spPr>
        <p:txBody>
          <a:bodyPr/>
          <a:lstStyle/>
          <a:p>
            <a:r>
              <a:rPr lang="en-US" sz="1800" dirty="0"/>
              <a:t>K</a:t>
            </a:r>
            <a:r>
              <a:rPr lang="el-GR" sz="1800" dirty="0"/>
              <a:t>ύρια αιτία θανάτου</a:t>
            </a:r>
            <a:r>
              <a:rPr lang="en-US" sz="1800" dirty="0"/>
              <a:t> </a:t>
            </a:r>
            <a:r>
              <a:rPr lang="el-GR" sz="1800" dirty="0"/>
              <a:t>ο καρκίνος μαστού</a:t>
            </a:r>
            <a:r>
              <a:rPr lang="en-US" sz="1800" dirty="0"/>
              <a:t>: olaparib, </a:t>
            </a:r>
            <a:br>
              <a:rPr lang="en-US" sz="1800" dirty="0"/>
            </a:br>
            <a:r>
              <a:rPr lang="en-US" sz="1800" dirty="0"/>
              <a:t>55/59 </a:t>
            </a:r>
            <a:r>
              <a:rPr lang="el-GR" sz="1800" dirty="0"/>
              <a:t>θάνατοι</a:t>
            </a:r>
            <a:r>
              <a:rPr lang="en-US" sz="1800" dirty="0"/>
              <a:t>; placebo, 82/86 </a:t>
            </a:r>
            <a:r>
              <a:rPr lang="el-GR" sz="1800" dirty="0"/>
              <a:t>θάνατοι</a:t>
            </a:r>
            <a:endParaRPr lang="en-US" sz="1800" dirty="0"/>
          </a:p>
        </p:txBody>
      </p:sp>
      <p:sp>
        <p:nvSpPr>
          <p:cNvPr id="14" name="Text Box 15">
            <a:extLst>
              <a:ext uri="{FF2B5EF4-FFF2-40B4-BE49-F238E27FC236}">
                <a16:creationId xmlns="" xmlns:a16="http://schemas.microsoft.com/office/drawing/2014/main" id="{483F782C-7FB4-43C3-973D-C0BEC381F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6388915"/>
            <a:ext cx="11226799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Tutt. NEJM. 2021;[Epub].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9E34A81-4B5F-1843-B76F-E966CEDF0D39}"/>
              </a:ext>
            </a:extLst>
          </p:cNvPr>
          <p:cNvSpPr txBox="1"/>
          <p:nvPr/>
        </p:nvSpPr>
        <p:spPr bwMode="auto">
          <a:xfrm>
            <a:off x="3607310" y="4567265"/>
            <a:ext cx="5221498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1FEB55C-F673-374F-B14E-BCE8599F4ABF}"/>
              </a:ext>
            </a:extLst>
          </p:cNvPr>
          <p:cNvSpPr txBox="1"/>
          <p:nvPr/>
        </p:nvSpPr>
        <p:spPr bwMode="auto">
          <a:xfrm>
            <a:off x="1330415" y="4736283"/>
            <a:ext cx="1881028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 at Risk, n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487A24DC-535F-5742-ADD6-CC0119EC9474}"/>
              </a:ext>
            </a:extLst>
          </p:cNvPr>
          <p:cNvGraphicFramePr>
            <a:graphicFrameLocks noGrp="1"/>
          </p:cNvGraphicFramePr>
          <p:nvPr/>
        </p:nvGraphicFramePr>
        <p:xfrm>
          <a:off x="3710301" y="2971721"/>
          <a:ext cx="7858264" cy="11521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63945">
                  <a:extLst>
                    <a:ext uri="{9D8B030D-6E8A-4147-A177-3AD203B41FA5}">
                      <a16:colId xmlns="" xmlns:a16="http://schemas.microsoft.com/office/drawing/2014/main" val="2759772878"/>
                    </a:ext>
                  </a:extLst>
                </a:gridCol>
                <a:gridCol w="1132609">
                  <a:extLst>
                    <a:ext uri="{9D8B030D-6E8A-4147-A177-3AD203B41FA5}">
                      <a16:colId xmlns="" xmlns:a16="http://schemas.microsoft.com/office/drawing/2014/main" val="1358440235"/>
                    </a:ext>
                  </a:extLst>
                </a:gridCol>
                <a:gridCol w="1548246">
                  <a:extLst>
                    <a:ext uri="{9D8B030D-6E8A-4147-A177-3AD203B41FA5}">
                      <a16:colId xmlns="" xmlns:a16="http://schemas.microsoft.com/office/drawing/2014/main" val="619376707"/>
                    </a:ext>
                  </a:extLst>
                </a:gridCol>
                <a:gridCol w="1330036">
                  <a:extLst>
                    <a:ext uri="{9D8B030D-6E8A-4147-A177-3AD203B41FA5}">
                      <a16:colId xmlns="" xmlns:a16="http://schemas.microsoft.com/office/drawing/2014/main" val="2037917895"/>
                    </a:ext>
                  </a:extLst>
                </a:gridCol>
                <a:gridCol w="2483428">
                  <a:extLst>
                    <a:ext uri="{9D8B030D-6E8A-4147-A177-3AD203B41FA5}">
                      <a16:colId xmlns="" xmlns:a16="http://schemas.microsoft.com/office/drawing/2014/main" val="2875013157"/>
                    </a:ext>
                  </a:extLst>
                </a:gridCol>
              </a:tblGrid>
              <a:tr h="14716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Events, 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3-Yr iDFS,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Difference,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Stratified HR 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Death (99%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9398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—</a:t>
                      </a:r>
                      <a:r>
                        <a:rPr lang="en-US" sz="1600" b="1" dirty="0">
                          <a:solidFill>
                            <a:srgbClr val="E5A7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Olaparib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92.0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0.68 (0.44-1.05; 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</a:t>
                      </a:r>
                      <a:r>
                        <a:rPr lang="en-US" sz="160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.02)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2869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—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Placebo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88.3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6023000"/>
                  </a:ext>
                </a:extLst>
              </a:tr>
            </a:tbl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3321ECE-9FE2-D342-8A7C-206A082DF923}"/>
              </a:ext>
            </a:extLst>
          </p:cNvPr>
          <p:cNvCxnSpPr>
            <a:cxnSpLocks/>
          </p:cNvCxnSpPr>
          <p:nvPr/>
        </p:nvCxnSpPr>
        <p:spPr bwMode="auto">
          <a:xfrm>
            <a:off x="3532909" y="4233146"/>
            <a:ext cx="5522462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212A01E7-E892-704D-B89E-D4A0FFF6BF5D}"/>
              </a:ext>
            </a:extLst>
          </p:cNvPr>
          <p:cNvCxnSpPr>
            <a:cxnSpLocks/>
          </p:cNvCxnSpPr>
          <p:nvPr/>
        </p:nvCxnSpPr>
        <p:spPr bwMode="auto">
          <a:xfrm flipV="1">
            <a:off x="3543301" y="1693718"/>
            <a:ext cx="0" cy="2545773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D458F364-AED6-AF4A-A479-410E547AD6E3}"/>
              </a:ext>
            </a:extLst>
          </p:cNvPr>
          <p:cNvCxnSpPr>
            <a:cxnSpLocks/>
          </p:cNvCxnSpPr>
          <p:nvPr/>
        </p:nvCxnSpPr>
        <p:spPr bwMode="auto">
          <a:xfrm flipH="1">
            <a:off x="3480955" y="1704109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CD4CF42D-4E49-3740-A98F-D2C626114D44}"/>
              </a:ext>
            </a:extLst>
          </p:cNvPr>
          <p:cNvCxnSpPr>
            <a:cxnSpLocks/>
          </p:cNvCxnSpPr>
          <p:nvPr/>
        </p:nvCxnSpPr>
        <p:spPr bwMode="auto">
          <a:xfrm flipH="1">
            <a:off x="3480955" y="2209917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3860E8B4-E12C-6040-82E6-846614C92DDD}"/>
              </a:ext>
            </a:extLst>
          </p:cNvPr>
          <p:cNvCxnSpPr>
            <a:cxnSpLocks/>
          </p:cNvCxnSpPr>
          <p:nvPr/>
        </p:nvCxnSpPr>
        <p:spPr bwMode="auto">
          <a:xfrm flipH="1">
            <a:off x="3480955" y="2715725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DFE9E345-7B9A-264B-95FC-BF0EB478CB99}"/>
              </a:ext>
            </a:extLst>
          </p:cNvPr>
          <p:cNvCxnSpPr>
            <a:cxnSpLocks/>
          </p:cNvCxnSpPr>
          <p:nvPr/>
        </p:nvCxnSpPr>
        <p:spPr bwMode="auto">
          <a:xfrm flipH="1">
            <a:off x="3480955" y="3221533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D7C4CC9A-F2FA-524D-B320-1B90FE4598E2}"/>
              </a:ext>
            </a:extLst>
          </p:cNvPr>
          <p:cNvCxnSpPr>
            <a:cxnSpLocks/>
          </p:cNvCxnSpPr>
          <p:nvPr/>
        </p:nvCxnSpPr>
        <p:spPr bwMode="auto">
          <a:xfrm flipH="1">
            <a:off x="3480955" y="3727341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BFB9824F-E414-984C-B5B2-0D1A281DF3F4}"/>
              </a:ext>
            </a:extLst>
          </p:cNvPr>
          <p:cNvCxnSpPr>
            <a:cxnSpLocks/>
          </p:cNvCxnSpPr>
          <p:nvPr/>
        </p:nvCxnSpPr>
        <p:spPr bwMode="auto">
          <a:xfrm flipH="1">
            <a:off x="3480955" y="4233146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5114B7CF-9C9C-EB46-9C51-913F46BCD75C}"/>
              </a:ext>
            </a:extLst>
          </p:cNvPr>
          <p:cNvCxnSpPr>
            <a:cxnSpLocks/>
          </p:cNvCxnSpPr>
          <p:nvPr/>
        </p:nvCxnSpPr>
        <p:spPr bwMode="auto">
          <a:xfrm>
            <a:off x="3543301" y="423314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58850C78-4591-FE49-827E-C34B381F0D2B}"/>
              </a:ext>
            </a:extLst>
          </p:cNvPr>
          <p:cNvCxnSpPr>
            <a:cxnSpLocks/>
          </p:cNvCxnSpPr>
          <p:nvPr/>
        </p:nvCxnSpPr>
        <p:spPr bwMode="auto">
          <a:xfrm>
            <a:off x="4298374" y="423314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A1ED907A-2BCA-5547-8B64-A11CDB226536}"/>
              </a:ext>
            </a:extLst>
          </p:cNvPr>
          <p:cNvCxnSpPr>
            <a:cxnSpLocks/>
          </p:cNvCxnSpPr>
          <p:nvPr/>
        </p:nvCxnSpPr>
        <p:spPr bwMode="auto">
          <a:xfrm>
            <a:off x="5053447" y="423314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32013347-0AE7-5C4D-BB3E-8BDAD0FF9CE1}"/>
              </a:ext>
            </a:extLst>
          </p:cNvPr>
          <p:cNvCxnSpPr>
            <a:cxnSpLocks/>
          </p:cNvCxnSpPr>
          <p:nvPr/>
        </p:nvCxnSpPr>
        <p:spPr bwMode="auto">
          <a:xfrm>
            <a:off x="5808520" y="423314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8D8211C7-2A21-7346-A1DD-095E8008FA67}"/>
              </a:ext>
            </a:extLst>
          </p:cNvPr>
          <p:cNvCxnSpPr>
            <a:cxnSpLocks/>
          </p:cNvCxnSpPr>
          <p:nvPr/>
        </p:nvCxnSpPr>
        <p:spPr bwMode="auto">
          <a:xfrm>
            <a:off x="6563593" y="423314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0DDECCCC-5FFB-4345-932C-75F4E80C926E}"/>
              </a:ext>
            </a:extLst>
          </p:cNvPr>
          <p:cNvCxnSpPr>
            <a:cxnSpLocks/>
          </p:cNvCxnSpPr>
          <p:nvPr/>
        </p:nvCxnSpPr>
        <p:spPr bwMode="auto">
          <a:xfrm>
            <a:off x="7318666" y="423314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2C4CC8F4-6C7A-6C4F-A99B-5295B5F3EEB9}"/>
              </a:ext>
            </a:extLst>
          </p:cNvPr>
          <p:cNvCxnSpPr>
            <a:cxnSpLocks/>
          </p:cNvCxnSpPr>
          <p:nvPr/>
        </p:nvCxnSpPr>
        <p:spPr bwMode="auto">
          <a:xfrm>
            <a:off x="8073739" y="423314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61456217-9C9C-B640-A459-0811A9976B39}"/>
              </a:ext>
            </a:extLst>
          </p:cNvPr>
          <p:cNvCxnSpPr>
            <a:cxnSpLocks/>
          </p:cNvCxnSpPr>
          <p:nvPr/>
        </p:nvCxnSpPr>
        <p:spPr bwMode="auto">
          <a:xfrm>
            <a:off x="8828810" y="423314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FBC43AD-5FED-2744-AFFC-09F2589DB667}"/>
              </a:ext>
            </a:extLst>
          </p:cNvPr>
          <p:cNvSpPr txBox="1"/>
          <p:nvPr/>
        </p:nvSpPr>
        <p:spPr bwMode="auto">
          <a:xfrm rot="16200000">
            <a:off x="1621423" y="2783961"/>
            <a:ext cx="2529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 (%)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EAC5BB8-E322-D243-A8B7-D2FC1A997EAF}"/>
              </a:ext>
            </a:extLst>
          </p:cNvPr>
          <p:cNvSpPr txBox="1"/>
          <p:nvPr/>
        </p:nvSpPr>
        <p:spPr bwMode="auto">
          <a:xfrm>
            <a:off x="2849028" y="1509052"/>
            <a:ext cx="6898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AA27783-DD44-F54D-A1E5-5A4F3F361D41}"/>
              </a:ext>
            </a:extLst>
          </p:cNvPr>
          <p:cNvSpPr txBox="1"/>
          <p:nvPr/>
        </p:nvSpPr>
        <p:spPr bwMode="auto">
          <a:xfrm>
            <a:off x="2849028" y="2015440"/>
            <a:ext cx="6898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5D01A5D-9741-4E41-BDFB-D6B6BC4D469C}"/>
              </a:ext>
            </a:extLst>
          </p:cNvPr>
          <p:cNvSpPr txBox="1"/>
          <p:nvPr/>
        </p:nvSpPr>
        <p:spPr bwMode="auto">
          <a:xfrm>
            <a:off x="2849028" y="2521828"/>
            <a:ext cx="6898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6FCC5F0-0765-C743-830E-D6CDCD359420}"/>
              </a:ext>
            </a:extLst>
          </p:cNvPr>
          <p:cNvSpPr txBox="1"/>
          <p:nvPr/>
        </p:nvSpPr>
        <p:spPr bwMode="auto">
          <a:xfrm>
            <a:off x="2849028" y="3028216"/>
            <a:ext cx="6898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609A471-D090-484E-8DB4-632AE11B84FC}"/>
              </a:ext>
            </a:extLst>
          </p:cNvPr>
          <p:cNvSpPr txBox="1"/>
          <p:nvPr/>
        </p:nvSpPr>
        <p:spPr bwMode="auto">
          <a:xfrm>
            <a:off x="2849028" y="3534604"/>
            <a:ext cx="6898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B848EC8-A4FC-CF40-84B2-01B912DDDF3D}"/>
              </a:ext>
            </a:extLst>
          </p:cNvPr>
          <p:cNvSpPr txBox="1"/>
          <p:nvPr/>
        </p:nvSpPr>
        <p:spPr bwMode="auto">
          <a:xfrm>
            <a:off x="2849028" y="4040989"/>
            <a:ext cx="6898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B4CF742D-7F52-EF44-917C-B9DA7051A6B0}"/>
              </a:ext>
            </a:extLst>
          </p:cNvPr>
          <p:cNvSpPr txBox="1"/>
          <p:nvPr/>
        </p:nvSpPr>
        <p:spPr bwMode="auto">
          <a:xfrm>
            <a:off x="8638351" y="4237682"/>
            <a:ext cx="41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271BB9D-5E3C-2543-9F8B-160F2B2AD179}"/>
              </a:ext>
            </a:extLst>
          </p:cNvPr>
          <p:cNvSpPr txBox="1"/>
          <p:nvPr/>
        </p:nvSpPr>
        <p:spPr bwMode="auto">
          <a:xfrm>
            <a:off x="3334791" y="4237682"/>
            <a:ext cx="41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1282143F-05BB-ED47-A4B4-D7AA921AE25E}"/>
              </a:ext>
            </a:extLst>
          </p:cNvPr>
          <p:cNvSpPr txBox="1"/>
          <p:nvPr/>
        </p:nvSpPr>
        <p:spPr bwMode="auto">
          <a:xfrm>
            <a:off x="4092442" y="4237682"/>
            <a:ext cx="41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66FE0817-6F4A-F744-AC54-283593C6AD28}"/>
              </a:ext>
            </a:extLst>
          </p:cNvPr>
          <p:cNvSpPr txBox="1"/>
          <p:nvPr/>
        </p:nvSpPr>
        <p:spPr bwMode="auto">
          <a:xfrm>
            <a:off x="4850093" y="4237682"/>
            <a:ext cx="41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EDC761F5-D503-D04F-9138-32BB888A9D20}"/>
              </a:ext>
            </a:extLst>
          </p:cNvPr>
          <p:cNvSpPr txBox="1"/>
          <p:nvPr/>
        </p:nvSpPr>
        <p:spPr bwMode="auto">
          <a:xfrm>
            <a:off x="5607744" y="4237682"/>
            <a:ext cx="41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0EA95BDA-AC51-534D-8406-995A38CD8C4E}"/>
              </a:ext>
            </a:extLst>
          </p:cNvPr>
          <p:cNvSpPr txBox="1"/>
          <p:nvPr/>
        </p:nvSpPr>
        <p:spPr bwMode="auto">
          <a:xfrm>
            <a:off x="6365395" y="4237682"/>
            <a:ext cx="41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55E00BC1-A4C7-BE4B-ADA9-6D2AB993675A}"/>
              </a:ext>
            </a:extLst>
          </p:cNvPr>
          <p:cNvSpPr txBox="1"/>
          <p:nvPr/>
        </p:nvSpPr>
        <p:spPr bwMode="auto">
          <a:xfrm>
            <a:off x="7123046" y="4237682"/>
            <a:ext cx="41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FFBEE63-A53C-2749-8DD4-F30973ACAFC6}"/>
              </a:ext>
            </a:extLst>
          </p:cNvPr>
          <p:cNvSpPr txBox="1"/>
          <p:nvPr/>
        </p:nvSpPr>
        <p:spPr bwMode="auto">
          <a:xfrm>
            <a:off x="7880697" y="4237682"/>
            <a:ext cx="41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46F1FC55-9ED6-1B40-8F4D-9A988391B81D}"/>
              </a:ext>
            </a:extLst>
          </p:cNvPr>
          <p:cNvSpPr txBox="1"/>
          <p:nvPr/>
        </p:nvSpPr>
        <p:spPr bwMode="auto">
          <a:xfrm>
            <a:off x="2112357" y="5017472"/>
            <a:ext cx="10990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Olaparib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C079AF0-476C-1445-BF2C-A7B443DE1FDE}"/>
              </a:ext>
            </a:extLst>
          </p:cNvPr>
          <p:cNvSpPr txBox="1"/>
          <p:nvPr/>
        </p:nvSpPr>
        <p:spPr bwMode="auto">
          <a:xfrm>
            <a:off x="3177192" y="5017472"/>
            <a:ext cx="749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921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915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727E33C8-F0FF-344F-B804-50D70FCDC51C}"/>
              </a:ext>
            </a:extLst>
          </p:cNvPr>
          <p:cNvSpPr txBox="1"/>
          <p:nvPr/>
        </p:nvSpPr>
        <p:spPr bwMode="auto">
          <a:xfrm>
            <a:off x="3941496" y="5017472"/>
            <a:ext cx="749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856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865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64410FBF-49B2-8646-948C-E5CD948AA9BE}"/>
              </a:ext>
            </a:extLst>
          </p:cNvPr>
          <p:cNvSpPr txBox="1"/>
          <p:nvPr/>
        </p:nvSpPr>
        <p:spPr bwMode="auto">
          <a:xfrm>
            <a:off x="4705800" y="5017472"/>
            <a:ext cx="749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801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801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D565239C-5D43-D84C-9DF7-973E578ED87C}"/>
              </a:ext>
            </a:extLst>
          </p:cNvPr>
          <p:cNvSpPr txBox="1"/>
          <p:nvPr/>
        </p:nvSpPr>
        <p:spPr bwMode="auto">
          <a:xfrm>
            <a:off x="5470104" y="5017472"/>
            <a:ext cx="749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659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659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623DC16B-1BF6-1B4B-8066-D4B341B35574}"/>
              </a:ext>
            </a:extLst>
          </p:cNvPr>
          <p:cNvSpPr txBox="1"/>
          <p:nvPr/>
        </p:nvSpPr>
        <p:spPr bwMode="auto">
          <a:xfrm>
            <a:off x="6234408" y="5017472"/>
            <a:ext cx="749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531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516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4F467E44-5472-AA49-98C0-2DAF2E8CE661}"/>
              </a:ext>
            </a:extLst>
          </p:cNvPr>
          <p:cNvSpPr txBox="1"/>
          <p:nvPr/>
        </p:nvSpPr>
        <p:spPr bwMode="auto">
          <a:xfrm>
            <a:off x="6998712" y="5017472"/>
            <a:ext cx="749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400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397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10A41083-8ABF-8042-BEF4-B558D4348852}"/>
              </a:ext>
            </a:extLst>
          </p:cNvPr>
          <p:cNvSpPr txBox="1"/>
          <p:nvPr/>
        </p:nvSpPr>
        <p:spPr bwMode="auto">
          <a:xfrm>
            <a:off x="7763016" y="5017472"/>
            <a:ext cx="749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310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292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610126EF-0D03-0D4E-9198-552D05321E24}"/>
              </a:ext>
            </a:extLst>
          </p:cNvPr>
          <p:cNvSpPr txBox="1"/>
          <p:nvPr/>
        </p:nvSpPr>
        <p:spPr bwMode="auto">
          <a:xfrm>
            <a:off x="8527320" y="5017472"/>
            <a:ext cx="749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205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199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1DA870F-31C7-0440-A556-631E48963E43}"/>
              </a:ext>
            </a:extLst>
          </p:cNvPr>
          <p:cNvSpPr txBox="1"/>
          <p:nvPr/>
        </p:nvSpPr>
        <p:spPr bwMode="auto">
          <a:xfrm>
            <a:off x="4683721" y="1397566"/>
            <a:ext cx="749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98.1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5A086806-F0A1-944B-BEB1-18B5CA1CF362}"/>
              </a:ext>
            </a:extLst>
          </p:cNvPr>
          <p:cNvSpPr txBox="1"/>
          <p:nvPr/>
        </p:nvSpPr>
        <p:spPr bwMode="auto">
          <a:xfrm>
            <a:off x="4695745" y="1818767"/>
            <a:ext cx="749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96.9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F0997947-1B97-5F47-B46E-DA042BCDE28F}"/>
              </a:ext>
            </a:extLst>
          </p:cNvPr>
          <p:cNvSpPr txBox="1"/>
          <p:nvPr/>
        </p:nvSpPr>
        <p:spPr bwMode="auto">
          <a:xfrm>
            <a:off x="6199023" y="1950026"/>
            <a:ext cx="749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92.3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5155D9E5-14D8-7541-9417-97332552DC81}"/>
              </a:ext>
            </a:extLst>
          </p:cNvPr>
          <p:cNvSpPr txBox="1"/>
          <p:nvPr/>
        </p:nvSpPr>
        <p:spPr bwMode="auto">
          <a:xfrm>
            <a:off x="6199023" y="1414370"/>
            <a:ext cx="749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94.8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94AD0C72-06B7-714D-B1BE-30C1D2744333}"/>
              </a:ext>
            </a:extLst>
          </p:cNvPr>
          <p:cNvSpPr txBox="1"/>
          <p:nvPr/>
        </p:nvSpPr>
        <p:spPr bwMode="auto">
          <a:xfrm>
            <a:off x="7740418" y="1526372"/>
            <a:ext cx="749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92.0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CF96EF2D-3B41-D043-91BB-56D5B68E3517}"/>
              </a:ext>
            </a:extLst>
          </p:cNvPr>
          <p:cNvSpPr txBox="1"/>
          <p:nvPr/>
        </p:nvSpPr>
        <p:spPr bwMode="auto">
          <a:xfrm>
            <a:off x="7702301" y="2075034"/>
            <a:ext cx="749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88.3</a:t>
            </a:r>
          </a:p>
        </p:txBody>
      </p:sp>
      <p:sp>
        <p:nvSpPr>
          <p:cNvPr id="77" name="Freeform 76">
            <a:extLst>
              <a:ext uri="{FF2B5EF4-FFF2-40B4-BE49-F238E27FC236}">
                <a16:creationId xmlns="" xmlns:a16="http://schemas.microsoft.com/office/drawing/2014/main" id="{4EA84E3E-FD39-5C41-9ED4-1ACB75F69441}"/>
              </a:ext>
            </a:extLst>
          </p:cNvPr>
          <p:cNvSpPr/>
          <p:nvPr/>
        </p:nvSpPr>
        <p:spPr bwMode="auto">
          <a:xfrm>
            <a:off x="3553782" y="1709010"/>
            <a:ext cx="5446470" cy="367357"/>
          </a:xfrm>
          <a:custGeom>
            <a:avLst/>
            <a:gdLst>
              <a:gd name="connsiteX0" fmla="*/ 0 w 5446470"/>
              <a:gd name="connsiteY0" fmla="*/ 0 h 367357"/>
              <a:gd name="connsiteX1" fmla="*/ 906414 w 5446470"/>
              <a:gd name="connsiteY1" fmla="*/ 7986 h 367357"/>
              <a:gd name="connsiteX2" fmla="*/ 906414 w 5446470"/>
              <a:gd name="connsiteY2" fmla="*/ 7986 h 367357"/>
              <a:gd name="connsiteX3" fmla="*/ 906414 w 5446470"/>
              <a:gd name="connsiteY3" fmla="*/ 7986 h 367357"/>
              <a:gd name="connsiteX4" fmla="*/ 906414 w 5446470"/>
              <a:gd name="connsiteY4" fmla="*/ 43923 h 367357"/>
              <a:gd name="connsiteX5" fmla="*/ 1062141 w 5446470"/>
              <a:gd name="connsiteY5" fmla="*/ 43923 h 367357"/>
              <a:gd name="connsiteX6" fmla="*/ 1090092 w 5446470"/>
              <a:gd name="connsiteY6" fmla="*/ 63888 h 367357"/>
              <a:gd name="connsiteX7" fmla="*/ 1589219 w 5446470"/>
              <a:gd name="connsiteY7" fmla="*/ 67881 h 367357"/>
              <a:gd name="connsiteX8" fmla="*/ 1641128 w 5446470"/>
              <a:gd name="connsiteY8" fmla="*/ 87846 h 367357"/>
              <a:gd name="connsiteX9" fmla="*/ 1864737 w 5446470"/>
              <a:gd name="connsiteY9" fmla="*/ 91839 h 367357"/>
              <a:gd name="connsiteX10" fmla="*/ 1860744 w 5446470"/>
              <a:gd name="connsiteY10" fmla="*/ 111804 h 367357"/>
              <a:gd name="connsiteX11" fmla="*/ 2220115 w 5446470"/>
              <a:gd name="connsiteY11" fmla="*/ 111804 h 367357"/>
              <a:gd name="connsiteX12" fmla="*/ 2407787 w 5446470"/>
              <a:gd name="connsiteY12" fmla="*/ 111804 h 367357"/>
              <a:gd name="connsiteX13" fmla="*/ 2419766 w 5446470"/>
              <a:gd name="connsiteY13" fmla="*/ 135762 h 367357"/>
              <a:gd name="connsiteX14" fmla="*/ 2783130 w 5446470"/>
              <a:gd name="connsiteY14" fmla="*/ 135762 h 367357"/>
              <a:gd name="connsiteX15" fmla="*/ 2771151 w 5446470"/>
              <a:gd name="connsiteY15" fmla="*/ 151734 h 367357"/>
              <a:gd name="connsiteX16" fmla="*/ 2894934 w 5446470"/>
              <a:gd name="connsiteY16" fmla="*/ 151734 h 367357"/>
              <a:gd name="connsiteX17" fmla="*/ 2894934 w 5446470"/>
              <a:gd name="connsiteY17" fmla="*/ 151734 h 367357"/>
              <a:gd name="connsiteX18" fmla="*/ 2894934 w 5446470"/>
              <a:gd name="connsiteY18" fmla="*/ 151734 h 367357"/>
              <a:gd name="connsiteX19" fmla="*/ 2894934 w 5446470"/>
              <a:gd name="connsiteY19" fmla="*/ 187671 h 367357"/>
              <a:gd name="connsiteX20" fmla="*/ 3078613 w 5446470"/>
              <a:gd name="connsiteY20" fmla="*/ 187671 h 367357"/>
              <a:gd name="connsiteX21" fmla="*/ 3122536 w 5446470"/>
              <a:gd name="connsiteY21" fmla="*/ 215622 h 367357"/>
              <a:gd name="connsiteX22" fmla="*/ 3226354 w 5446470"/>
              <a:gd name="connsiteY22" fmla="*/ 211629 h 367357"/>
              <a:gd name="connsiteX23" fmla="*/ 3238333 w 5446470"/>
              <a:gd name="connsiteY23" fmla="*/ 227601 h 367357"/>
              <a:gd name="connsiteX24" fmla="*/ 3465935 w 5446470"/>
              <a:gd name="connsiteY24" fmla="*/ 227601 h 367357"/>
              <a:gd name="connsiteX25" fmla="*/ 3537809 w 5446470"/>
              <a:gd name="connsiteY25" fmla="*/ 227601 h 367357"/>
              <a:gd name="connsiteX26" fmla="*/ 3549788 w 5446470"/>
              <a:gd name="connsiteY26" fmla="*/ 247566 h 367357"/>
              <a:gd name="connsiteX27" fmla="*/ 4092838 w 5446470"/>
              <a:gd name="connsiteY27" fmla="*/ 235587 h 367357"/>
              <a:gd name="connsiteX28" fmla="*/ 4096831 w 5446470"/>
              <a:gd name="connsiteY28" fmla="*/ 267531 h 367357"/>
              <a:gd name="connsiteX29" fmla="*/ 4264538 w 5446470"/>
              <a:gd name="connsiteY29" fmla="*/ 267531 h 367357"/>
              <a:gd name="connsiteX30" fmla="*/ 4288496 w 5446470"/>
              <a:gd name="connsiteY30" fmla="*/ 295483 h 367357"/>
              <a:gd name="connsiteX31" fmla="*/ 4707762 w 5446470"/>
              <a:gd name="connsiteY31" fmla="*/ 283504 h 367357"/>
              <a:gd name="connsiteX32" fmla="*/ 4727727 w 5446470"/>
              <a:gd name="connsiteY32" fmla="*/ 315448 h 367357"/>
              <a:gd name="connsiteX33" fmla="*/ 4951336 w 5446470"/>
              <a:gd name="connsiteY33" fmla="*/ 307462 h 367357"/>
              <a:gd name="connsiteX34" fmla="*/ 4971301 w 5446470"/>
              <a:gd name="connsiteY34" fmla="*/ 339406 h 367357"/>
              <a:gd name="connsiteX35" fmla="*/ 5270777 w 5446470"/>
              <a:gd name="connsiteY35" fmla="*/ 331420 h 367357"/>
              <a:gd name="connsiteX36" fmla="*/ 5278763 w 5446470"/>
              <a:gd name="connsiteY36" fmla="*/ 355378 h 367357"/>
              <a:gd name="connsiteX37" fmla="*/ 5382581 w 5446470"/>
              <a:gd name="connsiteY37" fmla="*/ 347392 h 367357"/>
              <a:gd name="connsiteX38" fmla="*/ 5382581 w 5446470"/>
              <a:gd name="connsiteY38" fmla="*/ 367357 h 367357"/>
              <a:gd name="connsiteX39" fmla="*/ 5446470 w 5446470"/>
              <a:gd name="connsiteY39" fmla="*/ 367357 h 367357"/>
              <a:gd name="connsiteX0" fmla="*/ 0 w 5446470"/>
              <a:gd name="connsiteY0" fmla="*/ 0 h 367357"/>
              <a:gd name="connsiteX1" fmla="*/ 906414 w 5446470"/>
              <a:gd name="connsiteY1" fmla="*/ 7986 h 367357"/>
              <a:gd name="connsiteX2" fmla="*/ 906414 w 5446470"/>
              <a:gd name="connsiteY2" fmla="*/ 7986 h 367357"/>
              <a:gd name="connsiteX3" fmla="*/ 906414 w 5446470"/>
              <a:gd name="connsiteY3" fmla="*/ 7986 h 367357"/>
              <a:gd name="connsiteX4" fmla="*/ 906414 w 5446470"/>
              <a:gd name="connsiteY4" fmla="*/ 43923 h 367357"/>
              <a:gd name="connsiteX5" fmla="*/ 1062141 w 5446470"/>
              <a:gd name="connsiteY5" fmla="*/ 43923 h 367357"/>
              <a:gd name="connsiteX6" fmla="*/ 1090092 w 5446470"/>
              <a:gd name="connsiteY6" fmla="*/ 63888 h 367357"/>
              <a:gd name="connsiteX7" fmla="*/ 1589219 w 5446470"/>
              <a:gd name="connsiteY7" fmla="*/ 67881 h 367357"/>
              <a:gd name="connsiteX8" fmla="*/ 1641128 w 5446470"/>
              <a:gd name="connsiteY8" fmla="*/ 87846 h 367357"/>
              <a:gd name="connsiteX9" fmla="*/ 1864737 w 5446470"/>
              <a:gd name="connsiteY9" fmla="*/ 91839 h 367357"/>
              <a:gd name="connsiteX10" fmla="*/ 1860744 w 5446470"/>
              <a:gd name="connsiteY10" fmla="*/ 111804 h 367357"/>
              <a:gd name="connsiteX11" fmla="*/ 2220115 w 5446470"/>
              <a:gd name="connsiteY11" fmla="*/ 111804 h 367357"/>
              <a:gd name="connsiteX12" fmla="*/ 2407787 w 5446470"/>
              <a:gd name="connsiteY12" fmla="*/ 111804 h 367357"/>
              <a:gd name="connsiteX13" fmla="*/ 2419766 w 5446470"/>
              <a:gd name="connsiteY13" fmla="*/ 135762 h 367357"/>
              <a:gd name="connsiteX14" fmla="*/ 2783130 w 5446470"/>
              <a:gd name="connsiteY14" fmla="*/ 135762 h 367357"/>
              <a:gd name="connsiteX15" fmla="*/ 2787123 w 5446470"/>
              <a:gd name="connsiteY15" fmla="*/ 155727 h 367357"/>
              <a:gd name="connsiteX16" fmla="*/ 2894934 w 5446470"/>
              <a:gd name="connsiteY16" fmla="*/ 151734 h 367357"/>
              <a:gd name="connsiteX17" fmla="*/ 2894934 w 5446470"/>
              <a:gd name="connsiteY17" fmla="*/ 151734 h 367357"/>
              <a:gd name="connsiteX18" fmla="*/ 2894934 w 5446470"/>
              <a:gd name="connsiteY18" fmla="*/ 151734 h 367357"/>
              <a:gd name="connsiteX19" fmla="*/ 2894934 w 5446470"/>
              <a:gd name="connsiteY19" fmla="*/ 187671 h 367357"/>
              <a:gd name="connsiteX20" fmla="*/ 3078613 w 5446470"/>
              <a:gd name="connsiteY20" fmla="*/ 187671 h 367357"/>
              <a:gd name="connsiteX21" fmla="*/ 3122536 w 5446470"/>
              <a:gd name="connsiteY21" fmla="*/ 215622 h 367357"/>
              <a:gd name="connsiteX22" fmla="*/ 3226354 w 5446470"/>
              <a:gd name="connsiteY22" fmla="*/ 211629 h 367357"/>
              <a:gd name="connsiteX23" fmla="*/ 3238333 w 5446470"/>
              <a:gd name="connsiteY23" fmla="*/ 227601 h 367357"/>
              <a:gd name="connsiteX24" fmla="*/ 3465935 w 5446470"/>
              <a:gd name="connsiteY24" fmla="*/ 227601 h 367357"/>
              <a:gd name="connsiteX25" fmla="*/ 3537809 w 5446470"/>
              <a:gd name="connsiteY25" fmla="*/ 227601 h 367357"/>
              <a:gd name="connsiteX26" fmla="*/ 3549788 w 5446470"/>
              <a:gd name="connsiteY26" fmla="*/ 247566 h 367357"/>
              <a:gd name="connsiteX27" fmla="*/ 4092838 w 5446470"/>
              <a:gd name="connsiteY27" fmla="*/ 235587 h 367357"/>
              <a:gd name="connsiteX28" fmla="*/ 4096831 w 5446470"/>
              <a:gd name="connsiteY28" fmla="*/ 267531 h 367357"/>
              <a:gd name="connsiteX29" fmla="*/ 4264538 w 5446470"/>
              <a:gd name="connsiteY29" fmla="*/ 267531 h 367357"/>
              <a:gd name="connsiteX30" fmla="*/ 4288496 w 5446470"/>
              <a:gd name="connsiteY30" fmla="*/ 295483 h 367357"/>
              <a:gd name="connsiteX31" fmla="*/ 4707762 w 5446470"/>
              <a:gd name="connsiteY31" fmla="*/ 283504 h 367357"/>
              <a:gd name="connsiteX32" fmla="*/ 4727727 w 5446470"/>
              <a:gd name="connsiteY32" fmla="*/ 315448 h 367357"/>
              <a:gd name="connsiteX33" fmla="*/ 4951336 w 5446470"/>
              <a:gd name="connsiteY33" fmla="*/ 307462 h 367357"/>
              <a:gd name="connsiteX34" fmla="*/ 4971301 w 5446470"/>
              <a:gd name="connsiteY34" fmla="*/ 339406 h 367357"/>
              <a:gd name="connsiteX35" fmla="*/ 5270777 w 5446470"/>
              <a:gd name="connsiteY35" fmla="*/ 331420 h 367357"/>
              <a:gd name="connsiteX36" fmla="*/ 5278763 w 5446470"/>
              <a:gd name="connsiteY36" fmla="*/ 355378 h 367357"/>
              <a:gd name="connsiteX37" fmla="*/ 5382581 w 5446470"/>
              <a:gd name="connsiteY37" fmla="*/ 347392 h 367357"/>
              <a:gd name="connsiteX38" fmla="*/ 5382581 w 5446470"/>
              <a:gd name="connsiteY38" fmla="*/ 367357 h 367357"/>
              <a:gd name="connsiteX39" fmla="*/ 5446470 w 5446470"/>
              <a:gd name="connsiteY39" fmla="*/ 367357 h 367357"/>
              <a:gd name="connsiteX0" fmla="*/ 0 w 5446470"/>
              <a:gd name="connsiteY0" fmla="*/ 0 h 367357"/>
              <a:gd name="connsiteX1" fmla="*/ 906414 w 5446470"/>
              <a:gd name="connsiteY1" fmla="*/ 7986 h 367357"/>
              <a:gd name="connsiteX2" fmla="*/ 906414 w 5446470"/>
              <a:gd name="connsiteY2" fmla="*/ 7986 h 367357"/>
              <a:gd name="connsiteX3" fmla="*/ 906414 w 5446470"/>
              <a:gd name="connsiteY3" fmla="*/ 7986 h 367357"/>
              <a:gd name="connsiteX4" fmla="*/ 906414 w 5446470"/>
              <a:gd name="connsiteY4" fmla="*/ 43923 h 367357"/>
              <a:gd name="connsiteX5" fmla="*/ 1062141 w 5446470"/>
              <a:gd name="connsiteY5" fmla="*/ 43923 h 367357"/>
              <a:gd name="connsiteX6" fmla="*/ 1090092 w 5446470"/>
              <a:gd name="connsiteY6" fmla="*/ 63888 h 367357"/>
              <a:gd name="connsiteX7" fmla="*/ 1589219 w 5446470"/>
              <a:gd name="connsiteY7" fmla="*/ 67881 h 367357"/>
              <a:gd name="connsiteX8" fmla="*/ 1641128 w 5446470"/>
              <a:gd name="connsiteY8" fmla="*/ 87846 h 367357"/>
              <a:gd name="connsiteX9" fmla="*/ 1864737 w 5446470"/>
              <a:gd name="connsiteY9" fmla="*/ 91839 h 367357"/>
              <a:gd name="connsiteX10" fmla="*/ 1860744 w 5446470"/>
              <a:gd name="connsiteY10" fmla="*/ 111804 h 367357"/>
              <a:gd name="connsiteX11" fmla="*/ 2220115 w 5446470"/>
              <a:gd name="connsiteY11" fmla="*/ 111804 h 367357"/>
              <a:gd name="connsiteX12" fmla="*/ 2407787 w 5446470"/>
              <a:gd name="connsiteY12" fmla="*/ 111804 h 367357"/>
              <a:gd name="connsiteX13" fmla="*/ 2419766 w 5446470"/>
              <a:gd name="connsiteY13" fmla="*/ 135762 h 367357"/>
              <a:gd name="connsiteX14" fmla="*/ 2783130 w 5446470"/>
              <a:gd name="connsiteY14" fmla="*/ 135762 h 367357"/>
              <a:gd name="connsiteX15" fmla="*/ 2787123 w 5446470"/>
              <a:gd name="connsiteY15" fmla="*/ 155727 h 367357"/>
              <a:gd name="connsiteX16" fmla="*/ 2894934 w 5446470"/>
              <a:gd name="connsiteY16" fmla="*/ 151734 h 367357"/>
              <a:gd name="connsiteX17" fmla="*/ 2894934 w 5446470"/>
              <a:gd name="connsiteY17" fmla="*/ 151734 h 367357"/>
              <a:gd name="connsiteX18" fmla="*/ 2974794 w 5446470"/>
              <a:gd name="connsiteY18" fmla="*/ 147741 h 367357"/>
              <a:gd name="connsiteX19" fmla="*/ 2894934 w 5446470"/>
              <a:gd name="connsiteY19" fmla="*/ 187671 h 367357"/>
              <a:gd name="connsiteX20" fmla="*/ 3078613 w 5446470"/>
              <a:gd name="connsiteY20" fmla="*/ 187671 h 367357"/>
              <a:gd name="connsiteX21" fmla="*/ 3122536 w 5446470"/>
              <a:gd name="connsiteY21" fmla="*/ 215622 h 367357"/>
              <a:gd name="connsiteX22" fmla="*/ 3226354 w 5446470"/>
              <a:gd name="connsiteY22" fmla="*/ 211629 h 367357"/>
              <a:gd name="connsiteX23" fmla="*/ 3238333 w 5446470"/>
              <a:gd name="connsiteY23" fmla="*/ 227601 h 367357"/>
              <a:gd name="connsiteX24" fmla="*/ 3465935 w 5446470"/>
              <a:gd name="connsiteY24" fmla="*/ 227601 h 367357"/>
              <a:gd name="connsiteX25" fmla="*/ 3537809 w 5446470"/>
              <a:gd name="connsiteY25" fmla="*/ 227601 h 367357"/>
              <a:gd name="connsiteX26" fmla="*/ 3549788 w 5446470"/>
              <a:gd name="connsiteY26" fmla="*/ 247566 h 367357"/>
              <a:gd name="connsiteX27" fmla="*/ 4092838 w 5446470"/>
              <a:gd name="connsiteY27" fmla="*/ 235587 h 367357"/>
              <a:gd name="connsiteX28" fmla="*/ 4096831 w 5446470"/>
              <a:gd name="connsiteY28" fmla="*/ 267531 h 367357"/>
              <a:gd name="connsiteX29" fmla="*/ 4264538 w 5446470"/>
              <a:gd name="connsiteY29" fmla="*/ 267531 h 367357"/>
              <a:gd name="connsiteX30" fmla="*/ 4288496 w 5446470"/>
              <a:gd name="connsiteY30" fmla="*/ 295483 h 367357"/>
              <a:gd name="connsiteX31" fmla="*/ 4707762 w 5446470"/>
              <a:gd name="connsiteY31" fmla="*/ 283504 h 367357"/>
              <a:gd name="connsiteX32" fmla="*/ 4727727 w 5446470"/>
              <a:gd name="connsiteY32" fmla="*/ 315448 h 367357"/>
              <a:gd name="connsiteX33" fmla="*/ 4951336 w 5446470"/>
              <a:gd name="connsiteY33" fmla="*/ 307462 h 367357"/>
              <a:gd name="connsiteX34" fmla="*/ 4971301 w 5446470"/>
              <a:gd name="connsiteY34" fmla="*/ 339406 h 367357"/>
              <a:gd name="connsiteX35" fmla="*/ 5270777 w 5446470"/>
              <a:gd name="connsiteY35" fmla="*/ 331420 h 367357"/>
              <a:gd name="connsiteX36" fmla="*/ 5278763 w 5446470"/>
              <a:gd name="connsiteY36" fmla="*/ 355378 h 367357"/>
              <a:gd name="connsiteX37" fmla="*/ 5382581 w 5446470"/>
              <a:gd name="connsiteY37" fmla="*/ 347392 h 367357"/>
              <a:gd name="connsiteX38" fmla="*/ 5382581 w 5446470"/>
              <a:gd name="connsiteY38" fmla="*/ 367357 h 367357"/>
              <a:gd name="connsiteX39" fmla="*/ 5446470 w 5446470"/>
              <a:gd name="connsiteY39" fmla="*/ 367357 h 367357"/>
              <a:gd name="connsiteX0" fmla="*/ 0 w 5446470"/>
              <a:gd name="connsiteY0" fmla="*/ 0 h 367357"/>
              <a:gd name="connsiteX1" fmla="*/ 906414 w 5446470"/>
              <a:gd name="connsiteY1" fmla="*/ 7986 h 367357"/>
              <a:gd name="connsiteX2" fmla="*/ 906414 w 5446470"/>
              <a:gd name="connsiteY2" fmla="*/ 7986 h 367357"/>
              <a:gd name="connsiteX3" fmla="*/ 906414 w 5446470"/>
              <a:gd name="connsiteY3" fmla="*/ 7986 h 367357"/>
              <a:gd name="connsiteX4" fmla="*/ 906414 w 5446470"/>
              <a:gd name="connsiteY4" fmla="*/ 43923 h 367357"/>
              <a:gd name="connsiteX5" fmla="*/ 1062141 w 5446470"/>
              <a:gd name="connsiteY5" fmla="*/ 43923 h 367357"/>
              <a:gd name="connsiteX6" fmla="*/ 1090092 w 5446470"/>
              <a:gd name="connsiteY6" fmla="*/ 63888 h 367357"/>
              <a:gd name="connsiteX7" fmla="*/ 1589219 w 5446470"/>
              <a:gd name="connsiteY7" fmla="*/ 67881 h 367357"/>
              <a:gd name="connsiteX8" fmla="*/ 1641128 w 5446470"/>
              <a:gd name="connsiteY8" fmla="*/ 87846 h 367357"/>
              <a:gd name="connsiteX9" fmla="*/ 1864737 w 5446470"/>
              <a:gd name="connsiteY9" fmla="*/ 91839 h 367357"/>
              <a:gd name="connsiteX10" fmla="*/ 1860744 w 5446470"/>
              <a:gd name="connsiteY10" fmla="*/ 111804 h 367357"/>
              <a:gd name="connsiteX11" fmla="*/ 2220115 w 5446470"/>
              <a:gd name="connsiteY11" fmla="*/ 111804 h 367357"/>
              <a:gd name="connsiteX12" fmla="*/ 2407787 w 5446470"/>
              <a:gd name="connsiteY12" fmla="*/ 111804 h 367357"/>
              <a:gd name="connsiteX13" fmla="*/ 2419766 w 5446470"/>
              <a:gd name="connsiteY13" fmla="*/ 135762 h 367357"/>
              <a:gd name="connsiteX14" fmla="*/ 2783130 w 5446470"/>
              <a:gd name="connsiteY14" fmla="*/ 135762 h 367357"/>
              <a:gd name="connsiteX15" fmla="*/ 2787123 w 5446470"/>
              <a:gd name="connsiteY15" fmla="*/ 155727 h 367357"/>
              <a:gd name="connsiteX16" fmla="*/ 2894934 w 5446470"/>
              <a:gd name="connsiteY16" fmla="*/ 151734 h 367357"/>
              <a:gd name="connsiteX17" fmla="*/ 2894934 w 5446470"/>
              <a:gd name="connsiteY17" fmla="*/ 151734 h 367357"/>
              <a:gd name="connsiteX18" fmla="*/ 2890941 w 5446470"/>
              <a:gd name="connsiteY18" fmla="*/ 159720 h 367357"/>
              <a:gd name="connsiteX19" fmla="*/ 2894934 w 5446470"/>
              <a:gd name="connsiteY19" fmla="*/ 187671 h 367357"/>
              <a:gd name="connsiteX20" fmla="*/ 3078613 w 5446470"/>
              <a:gd name="connsiteY20" fmla="*/ 187671 h 367357"/>
              <a:gd name="connsiteX21" fmla="*/ 3122536 w 5446470"/>
              <a:gd name="connsiteY21" fmla="*/ 215622 h 367357"/>
              <a:gd name="connsiteX22" fmla="*/ 3226354 w 5446470"/>
              <a:gd name="connsiteY22" fmla="*/ 211629 h 367357"/>
              <a:gd name="connsiteX23" fmla="*/ 3238333 w 5446470"/>
              <a:gd name="connsiteY23" fmla="*/ 227601 h 367357"/>
              <a:gd name="connsiteX24" fmla="*/ 3465935 w 5446470"/>
              <a:gd name="connsiteY24" fmla="*/ 227601 h 367357"/>
              <a:gd name="connsiteX25" fmla="*/ 3537809 w 5446470"/>
              <a:gd name="connsiteY25" fmla="*/ 227601 h 367357"/>
              <a:gd name="connsiteX26" fmla="*/ 3549788 w 5446470"/>
              <a:gd name="connsiteY26" fmla="*/ 247566 h 367357"/>
              <a:gd name="connsiteX27" fmla="*/ 4092838 w 5446470"/>
              <a:gd name="connsiteY27" fmla="*/ 235587 h 367357"/>
              <a:gd name="connsiteX28" fmla="*/ 4096831 w 5446470"/>
              <a:gd name="connsiteY28" fmla="*/ 267531 h 367357"/>
              <a:gd name="connsiteX29" fmla="*/ 4264538 w 5446470"/>
              <a:gd name="connsiteY29" fmla="*/ 267531 h 367357"/>
              <a:gd name="connsiteX30" fmla="*/ 4288496 w 5446470"/>
              <a:gd name="connsiteY30" fmla="*/ 295483 h 367357"/>
              <a:gd name="connsiteX31" fmla="*/ 4707762 w 5446470"/>
              <a:gd name="connsiteY31" fmla="*/ 283504 h 367357"/>
              <a:gd name="connsiteX32" fmla="*/ 4727727 w 5446470"/>
              <a:gd name="connsiteY32" fmla="*/ 315448 h 367357"/>
              <a:gd name="connsiteX33" fmla="*/ 4951336 w 5446470"/>
              <a:gd name="connsiteY33" fmla="*/ 307462 h 367357"/>
              <a:gd name="connsiteX34" fmla="*/ 4971301 w 5446470"/>
              <a:gd name="connsiteY34" fmla="*/ 339406 h 367357"/>
              <a:gd name="connsiteX35" fmla="*/ 5270777 w 5446470"/>
              <a:gd name="connsiteY35" fmla="*/ 331420 h 367357"/>
              <a:gd name="connsiteX36" fmla="*/ 5278763 w 5446470"/>
              <a:gd name="connsiteY36" fmla="*/ 355378 h 367357"/>
              <a:gd name="connsiteX37" fmla="*/ 5382581 w 5446470"/>
              <a:gd name="connsiteY37" fmla="*/ 347392 h 367357"/>
              <a:gd name="connsiteX38" fmla="*/ 5382581 w 5446470"/>
              <a:gd name="connsiteY38" fmla="*/ 367357 h 367357"/>
              <a:gd name="connsiteX39" fmla="*/ 5446470 w 5446470"/>
              <a:gd name="connsiteY39" fmla="*/ 367357 h 367357"/>
              <a:gd name="connsiteX0" fmla="*/ 0 w 5446470"/>
              <a:gd name="connsiteY0" fmla="*/ 0 h 367357"/>
              <a:gd name="connsiteX1" fmla="*/ 906414 w 5446470"/>
              <a:gd name="connsiteY1" fmla="*/ 7986 h 367357"/>
              <a:gd name="connsiteX2" fmla="*/ 906414 w 5446470"/>
              <a:gd name="connsiteY2" fmla="*/ 7986 h 367357"/>
              <a:gd name="connsiteX3" fmla="*/ 906414 w 5446470"/>
              <a:gd name="connsiteY3" fmla="*/ 7986 h 367357"/>
              <a:gd name="connsiteX4" fmla="*/ 906414 w 5446470"/>
              <a:gd name="connsiteY4" fmla="*/ 43923 h 367357"/>
              <a:gd name="connsiteX5" fmla="*/ 1062141 w 5446470"/>
              <a:gd name="connsiteY5" fmla="*/ 43923 h 367357"/>
              <a:gd name="connsiteX6" fmla="*/ 1090092 w 5446470"/>
              <a:gd name="connsiteY6" fmla="*/ 63888 h 367357"/>
              <a:gd name="connsiteX7" fmla="*/ 1589219 w 5446470"/>
              <a:gd name="connsiteY7" fmla="*/ 67881 h 367357"/>
              <a:gd name="connsiteX8" fmla="*/ 1641128 w 5446470"/>
              <a:gd name="connsiteY8" fmla="*/ 87846 h 367357"/>
              <a:gd name="connsiteX9" fmla="*/ 1864737 w 5446470"/>
              <a:gd name="connsiteY9" fmla="*/ 91839 h 367357"/>
              <a:gd name="connsiteX10" fmla="*/ 1860744 w 5446470"/>
              <a:gd name="connsiteY10" fmla="*/ 111804 h 367357"/>
              <a:gd name="connsiteX11" fmla="*/ 2220115 w 5446470"/>
              <a:gd name="connsiteY11" fmla="*/ 111804 h 367357"/>
              <a:gd name="connsiteX12" fmla="*/ 2407787 w 5446470"/>
              <a:gd name="connsiteY12" fmla="*/ 111804 h 367357"/>
              <a:gd name="connsiteX13" fmla="*/ 2419766 w 5446470"/>
              <a:gd name="connsiteY13" fmla="*/ 135762 h 367357"/>
              <a:gd name="connsiteX14" fmla="*/ 2783130 w 5446470"/>
              <a:gd name="connsiteY14" fmla="*/ 135762 h 367357"/>
              <a:gd name="connsiteX15" fmla="*/ 2787123 w 5446470"/>
              <a:gd name="connsiteY15" fmla="*/ 155727 h 367357"/>
              <a:gd name="connsiteX16" fmla="*/ 2894934 w 5446470"/>
              <a:gd name="connsiteY16" fmla="*/ 151734 h 367357"/>
              <a:gd name="connsiteX17" fmla="*/ 2894934 w 5446470"/>
              <a:gd name="connsiteY17" fmla="*/ 151734 h 367357"/>
              <a:gd name="connsiteX18" fmla="*/ 2894934 w 5446470"/>
              <a:gd name="connsiteY18" fmla="*/ 187671 h 367357"/>
              <a:gd name="connsiteX19" fmla="*/ 3078613 w 5446470"/>
              <a:gd name="connsiteY19" fmla="*/ 187671 h 367357"/>
              <a:gd name="connsiteX20" fmla="*/ 3122536 w 5446470"/>
              <a:gd name="connsiteY20" fmla="*/ 215622 h 367357"/>
              <a:gd name="connsiteX21" fmla="*/ 3226354 w 5446470"/>
              <a:gd name="connsiteY21" fmla="*/ 211629 h 367357"/>
              <a:gd name="connsiteX22" fmla="*/ 3238333 w 5446470"/>
              <a:gd name="connsiteY22" fmla="*/ 227601 h 367357"/>
              <a:gd name="connsiteX23" fmla="*/ 3465935 w 5446470"/>
              <a:gd name="connsiteY23" fmla="*/ 227601 h 367357"/>
              <a:gd name="connsiteX24" fmla="*/ 3537809 w 5446470"/>
              <a:gd name="connsiteY24" fmla="*/ 227601 h 367357"/>
              <a:gd name="connsiteX25" fmla="*/ 3549788 w 5446470"/>
              <a:gd name="connsiteY25" fmla="*/ 247566 h 367357"/>
              <a:gd name="connsiteX26" fmla="*/ 4092838 w 5446470"/>
              <a:gd name="connsiteY26" fmla="*/ 235587 h 367357"/>
              <a:gd name="connsiteX27" fmla="*/ 4096831 w 5446470"/>
              <a:gd name="connsiteY27" fmla="*/ 267531 h 367357"/>
              <a:gd name="connsiteX28" fmla="*/ 4264538 w 5446470"/>
              <a:gd name="connsiteY28" fmla="*/ 267531 h 367357"/>
              <a:gd name="connsiteX29" fmla="*/ 4288496 w 5446470"/>
              <a:gd name="connsiteY29" fmla="*/ 295483 h 367357"/>
              <a:gd name="connsiteX30" fmla="*/ 4707762 w 5446470"/>
              <a:gd name="connsiteY30" fmla="*/ 283504 h 367357"/>
              <a:gd name="connsiteX31" fmla="*/ 4727727 w 5446470"/>
              <a:gd name="connsiteY31" fmla="*/ 315448 h 367357"/>
              <a:gd name="connsiteX32" fmla="*/ 4951336 w 5446470"/>
              <a:gd name="connsiteY32" fmla="*/ 307462 h 367357"/>
              <a:gd name="connsiteX33" fmla="*/ 4971301 w 5446470"/>
              <a:gd name="connsiteY33" fmla="*/ 339406 h 367357"/>
              <a:gd name="connsiteX34" fmla="*/ 5270777 w 5446470"/>
              <a:gd name="connsiteY34" fmla="*/ 331420 h 367357"/>
              <a:gd name="connsiteX35" fmla="*/ 5278763 w 5446470"/>
              <a:gd name="connsiteY35" fmla="*/ 355378 h 367357"/>
              <a:gd name="connsiteX36" fmla="*/ 5382581 w 5446470"/>
              <a:gd name="connsiteY36" fmla="*/ 347392 h 367357"/>
              <a:gd name="connsiteX37" fmla="*/ 5382581 w 5446470"/>
              <a:gd name="connsiteY37" fmla="*/ 367357 h 367357"/>
              <a:gd name="connsiteX38" fmla="*/ 5446470 w 5446470"/>
              <a:gd name="connsiteY38" fmla="*/ 367357 h 367357"/>
              <a:gd name="connsiteX0" fmla="*/ 0 w 5446470"/>
              <a:gd name="connsiteY0" fmla="*/ 0 h 367357"/>
              <a:gd name="connsiteX1" fmla="*/ 906414 w 5446470"/>
              <a:gd name="connsiteY1" fmla="*/ 7986 h 367357"/>
              <a:gd name="connsiteX2" fmla="*/ 906414 w 5446470"/>
              <a:gd name="connsiteY2" fmla="*/ 7986 h 367357"/>
              <a:gd name="connsiteX3" fmla="*/ 906414 w 5446470"/>
              <a:gd name="connsiteY3" fmla="*/ 7986 h 367357"/>
              <a:gd name="connsiteX4" fmla="*/ 906414 w 5446470"/>
              <a:gd name="connsiteY4" fmla="*/ 43923 h 367357"/>
              <a:gd name="connsiteX5" fmla="*/ 1062141 w 5446470"/>
              <a:gd name="connsiteY5" fmla="*/ 43923 h 367357"/>
              <a:gd name="connsiteX6" fmla="*/ 1090092 w 5446470"/>
              <a:gd name="connsiteY6" fmla="*/ 63888 h 367357"/>
              <a:gd name="connsiteX7" fmla="*/ 1589219 w 5446470"/>
              <a:gd name="connsiteY7" fmla="*/ 67881 h 367357"/>
              <a:gd name="connsiteX8" fmla="*/ 1641128 w 5446470"/>
              <a:gd name="connsiteY8" fmla="*/ 87846 h 367357"/>
              <a:gd name="connsiteX9" fmla="*/ 1864737 w 5446470"/>
              <a:gd name="connsiteY9" fmla="*/ 91839 h 367357"/>
              <a:gd name="connsiteX10" fmla="*/ 1860744 w 5446470"/>
              <a:gd name="connsiteY10" fmla="*/ 111804 h 367357"/>
              <a:gd name="connsiteX11" fmla="*/ 2220115 w 5446470"/>
              <a:gd name="connsiteY11" fmla="*/ 111804 h 367357"/>
              <a:gd name="connsiteX12" fmla="*/ 2407787 w 5446470"/>
              <a:gd name="connsiteY12" fmla="*/ 111804 h 367357"/>
              <a:gd name="connsiteX13" fmla="*/ 2419766 w 5446470"/>
              <a:gd name="connsiteY13" fmla="*/ 135762 h 367357"/>
              <a:gd name="connsiteX14" fmla="*/ 2783130 w 5446470"/>
              <a:gd name="connsiteY14" fmla="*/ 135762 h 367357"/>
              <a:gd name="connsiteX15" fmla="*/ 2787123 w 5446470"/>
              <a:gd name="connsiteY15" fmla="*/ 155727 h 367357"/>
              <a:gd name="connsiteX16" fmla="*/ 2894934 w 5446470"/>
              <a:gd name="connsiteY16" fmla="*/ 151734 h 367357"/>
              <a:gd name="connsiteX17" fmla="*/ 2894934 w 5446470"/>
              <a:gd name="connsiteY17" fmla="*/ 187671 h 367357"/>
              <a:gd name="connsiteX18" fmla="*/ 3078613 w 5446470"/>
              <a:gd name="connsiteY18" fmla="*/ 187671 h 367357"/>
              <a:gd name="connsiteX19" fmla="*/ 3122536 w 5446470"/>
              <a:gd name="connsiteY19" fmla="*/ 215622 h 367357"/>
              <a:gd name="connsiteX20" fmla="*/ 3226354 w 5446470"/>
              <a:gd name="connsiteY20" fmla="*/ 211629 h 367357"/>
              <a:gd name="connsiteX21" fmla="*/ 3238333 w 5446470"/>
              <a:gd name="connsiteY21" fmla="*/ 227601 h 367357"/>
              <a:gd name="connsiteX22" fmla="*/ 3465935 w 5446470"/>
              <a:gd name="connsiteY22" fmla="*/ 227601 h 367357"/>
              <a:gd name="connsiteX23" fmla="*/ 3537809 w 5446470"/>
              <a:gd name="connsiteY23" fmla="*/ 227601 h 367357"/>
              <a:gd name="connsiteX24" fmla="*/ 3549788 w 5446470"/>
              <a:gd name="connsiteY24" fmla="*/ 247566 h 367357"/>
              <a:gd name="connsiteX25" fmla="*/ 4092838 w 5446470"/>
              <a:gd name="connsiteY25" fmla="*/ 235587 h 367357"/>
              <a:gd name="connsiteX26" fmla="*/ 4096831 w 5446470"/>
              <a:gd name="connsiteY26" fmla="*/ 267531 h 367357"/>
              <a:gd name="connsiteX27" fmla="*/ 4264538 w 5446470"/>
              <a:gd name="connsiteY27" fmla="*/ 267531 h 367357"/>
              <a:gd name="connsiteX28" fmla="*/ 4288496 w 5446470"/>
              <a:gd name="connsiteY28" fmla="*/ 295483 h 367357"/>
              <a:gd name="connsiteX29" fmla="*/ 4707762 w 5446470"/>
              <a:gd name="connsiteY29" fmla="*/ 283504 h 367357"/>
              <a:gd name="connsiteX30" fmla="*/ 4727727 w 5446470"/>
              <a:gd name="connsiteY30" fmla="*/ 315448 h 367357"/>
              <a:gd name="connsiteX31" fmla="*/ 4951336 w 5446470"/>
              <a:gd name="connsiteY31" fmla="*/ 307462 h 367357"/>
              <a:gd name="connsiteX32" fmla="*/ 4971301 w 5446470"/>
              <a:gd name="connsiteY32" fmla="*/ 339406 h 367357"/>
              <a:gd name="connsiteX33" fmla="*/ 5270777 w 5446470"/>
              <a:gd name="connsiteY33" fmla="*/ 331420 h 367357"/>
              <a:gd name="connsiteX34" fmla="*/ 5278763 w 5446470"/>
              <a:gd name="connsiteY34" fmla="*/ 355378 h 367357"/>
              <a:gd name="connsiteX35" fmla="*/ 5382581 w 5446470"/>
              <a:gd name="connsiteY35" fmla="*/ 347392 h 367357"/>
              <a:gd name="connsiteX36" fmla="*/ 5382581 w 5446470"/>
              <a:gd name="connsiteY36" fmla="*/ 367357 h 367357"/>
              <a:gd name="connsiteX37" fmla="*/ 5446470 w 5446470"/>
              <a:gd name="connsiteY37" fmla="*/ 367357 h 367357"/>
              <a:gd name="connsiteX0" fmla="*/ 0 w 5446470"/>
              <a:gd name="connsiteY0" fmla="*/ 0 h 367357"/>
              <a:gd name="connsiteX1" fmla="*/ 906414 w 5446470"/>
              <a:gd name="connsiteY1" fmla="*/ 7986 h 367357"/>
              <a:gd name="connsiteX2" fmla="*/ 906414 w 5446470"/>
              <a:gd name="connsiteY2" fmla="*/ 7986 h 367357"/>
              <a:gd name="connsiteX3" fmla="*/ 906414 w 5446470"/>
              <a:gd name="connsiteY3" fmla="*/ 7986 h 367357"/>
              <a:gd name="connsiteX4" fmla="*/ 906414 w 5446470"/>
              <a:gd name="connsiteY4" fmla="*/ 43923 h 367357"/>
              <a:gd name="connsiteX5" fmla="*/ 1062141 w 5446470"/>
              <a:gd name="connsiteY5" fmla="*/ 43923 h 367357"/>
              <a:gd name="connsiteX6" fmla="*/ 1090092 w 5446470"/>
              <a:gd name="connsiteY6" fmla="*/ 63888 h 367357"/>
              <a:gd name="connsiteX7" fmla="*/ 1589219 w 5446470"/>
              <a:gd name="connsiteY7" fmla="*/ 67881 h 367357"/>
              <a:gd name="connsiteX8" fmla="*/ 1641128 w 5446470"/>
              <a:gd name="connsiteY8" fmla="*/ 87846 h 367357"/>
              <a:gd name="connsiteX9" fmla="*/ 1864737 w 5446470"/>
              <a:gd name="connsiteY9" fmla="*/ 91839 h 367357"/>
              <a:gd name="connsiteX10" fmla="*/ 1860744 w 5446470"/>
              <a:gd name="connsiteY10" fmla="*/ 111804 h 367357"/>
              <a:gd name="connsiteX11" fmla="*/ 2220115 w 5446470"/>
              <a:gd name="connsiteY11" fmla="*/ 111804 h 367357"/>
              <a:gd name="connsiteX12" fmla="*/ 2407787 w 5446470"/>
              <a:gd name="connsiteY12" fmla="*/ 111804 h 367357"/>
              <a:gd name="connsiteX13" fmla="*/ 2419766 w 5446470"/>
              <a:gd name="connsiteY13" fmla="*/ 135762 h 367357"/>
              <a:gd name="connsiteX14" fmla="*/ 2783130 w 5446470"/>
              <a:gd name="connsiteY14" fmla="*/ 135762 h 367357"/>
              <a:gd name="connsiteX15" fmla="*/ 2787123 w 5446470"/>
              <a:gd name="connsiteY15" fmla="*/ 155727 h 367357"/>
              <a:gd name="connsiteX16" fmla="*/ 2898109 w 5446470"/>
              <a:gd name="connsiteY16" fmla="*/ 158084 h 367357"/>
              <a:gd name="connsiteX17" fmla="*/ 2894934 w 5446470"/>
              <a:gd name="connsiteY17" fmla="*/ 187671 h 367357"/>
              <a:gd name="connsiteX18" fmla="*/ 3078613 w 5446470"/>
              <a:gd name="connsiteY18" fmla="*/ 187671 h 367357"/>
              <a:gd name="connsiteX19" fmla="*/ 3122536 w 5446470"/>
              <a:gd name="connsiteY19" fmla="*/ 215622 h 367357"/>
              <a:gd name="connsiteX20" fmla="*/ 3226354 w 5446470"/>
              <a:gd name="connsiteY20" fmla="*/ 211629 h 367357"/>
              <a:gd name="connsiteX21" fmla="*/ 3238333 w 5446470"/>
              <a:gd name="connsiteY21" fmla="*/ 227601 h 367357"/>
              <a:gd name="connsiteX22" fmla="*/ 3465935 w 5446470"/>
              <a:gd name="connsiteY22" fmla="*/ 227601 h 367357"/>
              <a:gd name="connsiteX23" fmla="*/ 3537809 w 5446470"/>
              <a:gd name="connsiteY23" fmla="*/ 227601 h 367357"/>
              <a:gd name="connsiteX24" fmla="*/ 3549788 w 5446470"/>
              <a:gd name="connsiteY24" fmla="*/ 247566 h 367357"/>
              <a:gd name="connsiteX25" fmla="*/ 4092838 w 5446470"/>
              <a:gd name="connsiteY25" fmla="*/ 235587 h 367357"/>
              <a:gd name="connsiteX26" fmla="*/ 4096831 w 5446470"/>
              <a:gd name="connsiteY26" fmla="*/ 267531 h 367357"/>
              <a:gd name="connsiteX27" fmla="*/ 4264538 w 5446470"/>
              <a:gd name="connsiteY27" fmla="*/ 267531 h 367357"/>
              <a:gd name="connsiteX28" fmla="*/ 4288496 w 5446470"/>
              <a:gd name="connsiteY28" fmla="*/ 295483 h 367357"/>
              <a:gd name="connsiteX29" fmla="*/ 4707762 w 5446470"/>
              <a:gd name="connsiteY29" fmla="*/ 283504 h 367357"/>
              <a:gd name="connsiteX30" fmla="*/ 4727727 w 5446470"/>
              <a:gd name="connsiteY30" fmla="*/ 315448 h 367357"/>
              <a:gd name="connsiteX31" fmla="*/ 4951336 w 5446470"/>
              <a:gd name="connsiteY31" fmla="*/ 307462 h 367357"/>
              <a:gd name="connsiteX32" fmla="*/ 4971301 w 5446470"/>
              <a:gd name="connsiteY32" fmla="*/ 339406 h 367357"/>
              <a:gd name="connsiteX33" fmla="*/ 5270777 w 5446470"/>
              <a:gd name="connsiteY33" fmla="*/ 331420 h 367357"/>
              <a:gd name="connsiteX34" fmla="*/ 5278763 w 5446470"/>
              <a:gd name="connsiteY34" fmla="*/ 355378 h 367357"/>
              <a:gd name="connsiteX35" fmla="*/ 5382581 w 5446470"/>
              <a:gd name="connsiteY35" fmla="*/ 347392 h 367357"/>
              <a:gd name="connsiteX36" fmla="*/ 5382581 w 5446470"/>
              <a:gd name="connsiteY36" fmla="*/ 367357 h 367357"/>
              <a:gd name="connsiteX37" fmla="*/ 5446470 w 5446470"/>
              <a:gd name="connsiteY37" fmla="*/ 367357 h 367357"/>
              <a:gd name="connsiteX0" fmla="*/ 0 w 5446470"/>
              <a:gd name="connsiteY0" fmla="*/ 0 h 367357"/>
              <a:gd name="connsiteX1" fmla="*/ 906414 w 5446470"/>
              <a:gd name="connsiteY1" fmla="*/ 7986 h 367357"/>
              <a:gd name="connsiteX2" fmla="*/ 906414 w 5446470"/>
              <a:gd name="connsiteY2" fmla="*/ 7986 h 367357"/>
              <a:gd name="connsiteX3" fmla="*/ 906414 w 5446470"/>
              <a:gd name="connsiteY3" fmla="*/ 7986 h 367357"/>
              <a:gd name="connsiteX4" fmla="*/ 906414 w 5446470"/>
              <a:gd name="connsiteY4" fmla="*/ 43923 h 367357"/>
              <a:gd name="connsiteX5" fmla="*/ 1062141 w 5446470"/>
              <a:gd name="connsiteY5" fmla="*/ 43923 h 367357"/>
              <a:gd name="connsiteX6" fmla="*/ 1090092 w 5446470"/>
              <a:gd name="connsiteY6" fmla="*/ 63888 h 367357"/>
              <a:gd name="connsiteX7" fmla="*/ 1589219 w 5446470"/>
              <a:gd name="connsiteY7" fmla="*/ 67881 h 367357"/>
              <a:gd name="connsiteX8" fmla="*/ 1641128 w 5446470"/>
              <a:gd name="connsiteY8" fmla="*/ 87846 h 367357"/>
              <a:gd name="connsiteX9" fmla="*/ 1864737 w 5446470"/>
              <a:gd name="connsiteY9" fmla="*/ 91839 h 367357"/>
              <a:gd name="connsiteX10" fmla="*/ 1860744 w 5446470"/>
              <a:gd name="connsiteY10" fmla="*/ 111804 h 367357"/>
              <a:gd name="connsiteX11" fmla="*/ 2220115 w 5446470"/>
              <a:gd name="connsiteY11" fmla="*/ 111804 h 367357"/>
              <a:gd name="connsiteX12" fmla="*/ 2407787 w 5446470"/>
              <a:gd name="connsiteY12" fmla="*/ 111804 h 367357"/>
              <a:gd name="connsiteX13" fmla="*/ 2419766 w 5446470"/>
              <a:gd name="connsiteY13" fmla="*/ 135762 h 367357"/>
              <a:gd name="connsiteX14" fmla="*/ 2783130 w 5446470"/>
              <a:gd name="connsiteY14" fmla="*/ 135762 h 367357"/>
              <a:gd name="connsiteX15" fmla="*/ 2787123 w 5446470"/>
              <a:gd name="connsiteY15" fmla="*/ 155727 h 367357"/>
              <a:gd name="connsiteX16" fmla="*/ 2898109 w 5446470"/>
              <a:gd name="connsiteY16" fmla="*/ 158084 h 367357"/>
              <a:gd name="connsiteX17" fmla="*/ 2894934 w 5446470"/>
              <a:gd name="connsiteY17" fmla="*/ 187671 h 367357"/>
              <a:gd name="connsiteX18" fmla="*/ 3104013 w 5446470"/>
              <a:gd name="connsiteY18" fmla="*/ 190846 h 367357"/>
              <a:gd name="connsiteX19" fmla="*/ 3122536 w 5446470"/>
              <a:gd name="connsiteY19" fmla="*/ 215622 h 367357"/>
              <a:gd name="connsiteX20" fmla="*/ 3226354 w 5446470"/>
              <a:gd name="connsiteY20" fmla="*/ 211629 h 367357"/>
              <a:gd name="connsiteX21" fmla="*/ 3238333 w 5446470"/>
              <a:gd name="connsiteY21" fmla="*/ 227601 h 367357"/>
              <a:gd name="connsiteX22" fmla="*/ 3465935 w 5446470"/>
              <a:gd name="connsiteY22" fmla="*/ 227601 h 367357"/>
              <a:gd name="connsiteX23" fmla="*/ 3537809 w 5446470"/>
              <a:gd name="connsiteY23" fmla="*/ 227601 h 367357"/>
              <a:gd name="connsiteX24" fmla="*/ 3549788 w 5446470"/>
              <a:gd name="connsiteY24" fmla="*/ 247566 h 367357"/>
              <a:gd name="connsiteX25" fmla="*/ 4092838 w 5446470"/>
              <a:gd name="connsiteY25" fmla="*/ 235587 h 367357"/>
              <a:gd name="connsiteX26" fmla="*/ 4096831 w 5446470"/>
              <a:gd name="connsiteY26" fmla="*/ 267531 h 367357"/>
              <a:gd name="connsiteX27" fmla="*/ 4264538 w 5446470"/>
              <a:gd name="connsiteY27" fmla="*/ 267531 h 367357"/>
              <a:gd name="connsiteX28" fmla="*/ 4288496 w 5446470"/>
              <a:gd name="connsiteY28" fmla="*/ 295483 h 367357"/>
              <a:gd name="connsiteX29" fmla="*/ 4707762 w 5446470"/>
              <a:gd name="connsiteY29" fmla="*/ 283504 h 367357"/>
              <a:gd name="connsiteX30" fmla="*/ 4727727 w 5446470"/>
              <a:gd name="connsiteY30" fmla="*/ 315448 h 367357"/>
              <a:gd name="connsiteX31" fmla="*/ 4951336 w 5446470"/>
              <a:gd name="connsiteY31" fmla="*/ 307462 h 367357"/>
              <a:gd name="connsiteX32" fmla="*/ 4971301 w 5446470"/>
              <a:gd name="connsiteY32" fmla="*/ 339406 h 367357"/>
              <a:gd name="connsiteX33" fmla="*/ 5270777 w 5446470"/>
              <a:gd name="connsiteY33" fmla="*/ 331420 h 367357"/>
              <a:gd name="connsiteX34" fmla="*/ 5278763 w 5446470"/>
              <a:gd name="connsiteY34" fmla="*/ 355378 h 367357"/>
              <a:gd name="connsiteX35" fmla="*/ 5382581 w 5446470"/>
              <a:gd name="connsiteY35" fmla="*/ 347392 h 367357"/>
              <a:gd name="connsiteX36" fmla="*/ 5382581 w 5446470"/>
              <a:gd name="connsiteY36" fmla="*/ 367357 h 367357"/>
              <a:gd name="connsiteX37" fmla="*/ 5446470 w 5446470"/>
              <a:gd name="connsiteY37" fmla="*/ 367357 h 367357"/>
              <a:gd name="connsiteX0" fmla="*/ 0 w 5446470"/>
              <a:gd name="connsiteY0" fmla="*/ 0 h 367357"/>
              <a:gd name="connsiteX1" fmla="*/ 906414 w 5446470"/>
              <a:gd name="connsiteY1" fmla="*/ 7986 h 367357"/>
              <a:gd name="connsiteX2" fmla="*/ 906414 w 5446470"/>
              <a:gd name="connsiteY2" fmla="*/ 7986 h 367357"/>
              <a:gd name="connsiteX3" fmla="*/ 906414 w 5446470"/>
              <a:gd name="connsiteY3" fmla="*/ 7986 h 367357"/>
              <a:gd name="connsiteX4" fmla="*/ 906414 w 5446470"/>
              <a:gd name="connsiteY4" fmla="*/ 43923 h 367357"/>
              <a:gd name="connsiteX5" fmla="*/ 1062141 w 5446470"/>
              <a:gd name="connsiteY5" fmla="*/ 43923 h 367357"/>
              <a:gd name="connsiteX6" fmla="*/ 1090092 w 5446470"/>
              <a:gd name="connsiteY6" fmla="*/ 63888 h 367357"/>
              <a:gd name="connsiteX7" fmla="*/ 1589219 w 5446470"/>
              <a:gd name="connsiteY7" fmla="*/ 67881 h 367357"/>
              <a:gd name="connsiteX8" fmla="*/ 1641128 w 5446470"/>
              <a:gd name="connsiteY8" fmla="*/ 87846 h 367357"/>
              <a:gd name="connsiteX9" fmla="*/ 1864737 w 5446470"/>
              <a:gd name="connsiteY9" fmla="*/ 91839 h 367357"/>
              <a:gd name="connsiteX10" fmla="*/ 1860744 w 5446470"/>
              <a:gd name="connsiteY10" fmla="*/ 111804 h 367357"/>
              <a:gd name="connsiteX11" fmla="*/ 2220115 w 5446470"/>
              <a:gd name="connsiteY11" fmla="*/ 111804 h 367357"/>
              <a:gd name="connsiteX12" fmla="*/ 2407787 w 5446470"/>
              <a:gd name="connsiteY12" fmla="*/ 111804 h 367357"/>
              <a:gd name="connsiteX13" fmla="*/ 2419766 w 5446470"/>
              <a:gd name="connsiteY13" fmla="*/ 135762 h 367357"/>
              <a:gd name="connsiteX14" fmla="*/ 2783130 w 5446470"/>
              <a:gd name="connsiteY14" fmla="*/ 135762 h 367357"/>
              <a:gd name="connsiteX15" fmla="*/ 2787123 w 5446470"/>
              <a:gd name="connsiteY15" fmla="*/ 155727 h 367357"/>
              <a:gd name="connsiteX16" fmla="*/ 2898109 w 5446470"/>
              <a:gd name="connsiteY16" fmla="*/ 158084 h 367357"/>
              <a:gd name="connsiteX17" fmla="*/ 2894934 w 5446470"/>
              <a:gd name="connsiteY17" fmla="*/ 187671 h 367357"/>
              <a:gd name="connsiteX18" fmla="*/ 3104013 w 5446470"/>
              <a:gd name="connsiteY18" fmla="*/ 190846 h 367357"/>
              <a:gd name="connsiteX19" fmla="*/ 3103486 w 5446470"/>
              <a:gd name="connsiteY19" fmla="*/ 215622 h 367357"/>
              <a:gd name="connsiteX20" fmla="*/ 3226354 w 5446470"/>
              <a:gd name="connsiteY20" fmla="*/ 211629 h 367357"/>
              <a:gd name="connsiteX21" fmla="*/ 3238333 w 5446470"/>
              <a:gd name="connsiteY21" fmla="*/ 227601 h 367357"/>
              <a:gd name="connsiteX22" fmla="*/ 3465935 w 5446470"/>
              <a:gd name="connsiteY22" fmla="*/ 227601 h 367357"/>
              <a:gd name="connsiteX23" fmla="*/ 3537809 w 5446470"/>
              <a:gd name="connsiteY23" fmla="*/ 227601 h 367357"/>
              <a:gd name="connsiteX24" fmla="*/ 3549788 w 5446470"/>
              <a:gd name="connsiteY24" fmla="*/ 247566 h 367357"/>
              <a:gd name="connsiteX25" fmla="*/ 4092838 w 5446470"/>
              <a:gd name="connsiteY25" fmla="*/ 235587 h 367357"/>
              <a:gd name="connsiteX26" fmla="*/ 4096831 w 5446470"/>
              <a:gd name="connsiteY26" fmla="*/ 267531 h 367357"/>
              <a:gd name="connsiteX27" fmla="*/ 4264538 w 5446470"/>
              <a:gd name="connsiteY27" fmla="*/ 267531 h 367357"/>
              <a:gd name="connsiteX28" fmla="*/ 4288496 w 5446470"/>
              <a:gd name="connsiteY28" fmla="*/ 295483 h 367357"/>
              <a:gd name="connsiteX29" fmla="*/ 4707762 w 5446470"/>
              <a:gd name="connsiteY29" fmla="*/ 283504 h 367357"/>
              <a:gd name="connsiteX30" fmla="*/ 4727727 w 5446470"/>
              <a:gd name="connsiteY30" fmla="*/ 315448 h 367357"/>
              <a:gd name="connsiteX31" fmla="*/ 4951336 w 5446470"/>
              <a:gd name="connsiteY31" fmla="*/ 307462 h 367357"/>
              <a:gd name="connsiteX32" fmla="*/ 4971301 w 5446470"/>
              <a:gd name="connsiteY32" fmla="*/ 339406 h 367357"/>
              <a:gd name="connsiteX33" fmla="*/ 5270777 w 5446470"/>
              <a:gd name="connsiteY33" fmla="*/ 331420 h 367357"/>
              <a:gd name="connsiteX34" fmla="*/ 5278763 w 5446470"/>
              <a:gd name="connsiteY34" fmla="*/ 355378 h 367357"/>
              <a:gd name="connsiteX35" fmla="*/ 5382581 w 5446470"/>
              <a:gd name="connsiteY35" fmla="*/ 347392 h 367357"/>
              <a:gd name="connsiteX36" fmla="*/ 5382581 w 5446470"/>
              <a:gd name="connsiteY36" fmla="*/ 367357 h 367357"/>
              <a:gd name="connsiteX37" fmla="*/ 5446470 w 5446470"/>
              <a:gd name="connsiteY37" fmla="*/ 367357 h 367357"/>
              <a:gd name="connsiteX0" fmla="*/ 0 w 5446470"/>
              <a:gd name="connsiteY0" fmla="*/ 0 h 367357"/>
              <a:gd name="connsiteX1" fmla="*/ 906414 w 5446470"/>
              <a:gd name="connsiteY1" fmla="*/ 7986 h 367357"/>
              <a:gd name="connsiteX2" fmla="*/ 906414 w 5446470"/>
              <a:gd name="connsiteY2" fmla="*/ 7986 h 367357"/>
              <a:gd name="connsiteX3" fmla="*/ 906414 w 5446470"/>
              <a:gd name="connsiteY3" fmla="*/ 7986 h 367357"/>
              <a:gd name="connsiteX4" fmla="*/ 906414 w 5446470"/>
              <a:gd name="connsiteY4" fmla="*/ 43923 h 367357"/>
              <a:gd name="connsiteX5" fmla="*/ 1062141 w 5446470"/>
              <a:gd name="connsiteY5" fmla="*/ 43923 h 367357"/>
              <a:gd name="connsiteX6" fmla="*/ 1090092 w 5446470"/>
              <a:gd name="connsiteY6" fmla="*/ 63888 h 367357"/>
              <a:gd name="connsiteX7" fmla="*/ 1589219 w 5446470"/>
              <a:gd name="connsiteY7" fmla="*/ 67881 h 367357"/>
              <a:gd name="connsiteX8" fmla="*/ 1641128 w 5446470"/>
              <a:gd name="connsiteY8" fmla="*/ 87846 h 367357"/>
              <a:gd name="connsiteX9" fmla="*/ 1864737 w 5446470"/>
              <a:gd name="connsiteY9" fmla="*/ 91839 h 367357"/>
              <a:gd name="connsiteX10" fmla="*/ 1860744 w 5446470"/>
              <a:gd name="connsiteY10" fmla="*/ 111804 h 367357"/>
              <a:gd name="connsiteX11" fmla="*/ 2220115 w 5446470"/>
              <a:gd name="connsiteY11" fmla="*/ 111804 h 367357"/>
              <a:gd name="connsiteX12" fmla="*/ 2407787 w 5446470"/>
              <a:gd name="connsiteY12" fmla="*/ 111804 h 367357"/>
              <a:gd name="connsiteX13" fmla="*/ 2419766 w 5446470"/>
              <a:gd name="connsiteY13" fmla="*/ 135762 h 367357"/>
              <a:gd name="connsiteX14" fmla="*/ 2783130 w 5446470"/>
              <a:gd name="connsiteY14" fmla="*/ 135762 h 367357"/>
              <a:gd name="connsiteX15" fmla="*/ 2787123 w 5446470"/>
              <a:gd name="connsiteY15" fmla="*/ 155727 h 367357"/>
              <a:gd name="connsiteX16" fmla="*/ 2898109 w 5446470"/>
              <a:gd name="connsiteY16" fmla="*/ 158084 h 367357"/>
              <a:gd name="connsiteX17" fmla="*/ 2894934 w 5446470"/>
              <a:gd name="connsiteY17" fmla="*/ 187671 h 367357"/>
              <a:gd name="connsiteX18" fmla="*/ 3104013 w 5446470"/>
              <a:gd name="connsiteY18" fmla="*/ 190846 h 367357"/>
              <a:gd name="connsiteX19" fmla="*/ 3103486 w 5446470"/>
              <a:gd name="connsiteY19" fmla="*/ 215622 h 367357"/>
              <a:gd name="connsiteX20" fmla="*/ 3245404 w 5446470"/>
              <a:gd name="connsiteY20" fmla="*/ 214804 h 367357"/>
              <a:gd name="connsiteX21" fmla="*/ 3238333 w 5446470"/>
              <a:gd name="connsiteY21" fmla="*/ 227601 h 367357"/>
              <a:gd name="connsiteX22" fmla="*/ 3465935 w 5446470"/>
              <a:gd name="connsiteY22" fmla="*/ 227601 h 367357"/>
              <a:gd name="connsiteX23" fmla="*/ 3537809 w 5446470"/>
              <a:gd name="connsiteY23" fmla="*/ 227601 h 367357"/>
              <a:gd name="connsiteX24" fmla="*/ 3549788 w 5446470"/>
              <a:gd name="connsiteY24" fmla="*/ 247566 h 367357"/>
              <a:gd name="connsiteX25" fmla="*/ 4092838 w 5446470"/>
              <a:gd name="connsiteY25" fmla="*/ 235587 h 367357"/>
              <a:gd name="connsiteX26" fmla="*/ 4096831 w 5446470"/>
              <a:gd name="connsiteY26" fmla="*/ 267531 h 367357"/>
              <a:gd name="connsiteX27" fmla="*/ 4264538 w 5446470"/>
              <a:gd name="connsiteY27" fmla="*/ 267531 h 367357"/>
              <a:gd name="connsiteX28" fmla="*/ 4288496 w 5446470"/>
              <a:gd name="connsiteY28" fmla="*/ 295483 h 367357"/>
              <a:gd name="connsiteX29" fmla="*/ 4707762 w 5446470"/>
              <a:gd name="connsiteY29" fmla="*/ 283504 h 367357"/>
              <a:gd name="connsiteX30" fmla="*/ 4727727 w 5446470"/>
              <a:gd name="connsiteY30" fmla="*/ 315448 h 367357"/>
              <a:gd name="connsiteX31" fmla="*/ 4951336 w 5446470"/>
              <a:gd name="connsiteY31" fmla="*/ 307462 h 367357"/>
              <a:gd name="connsiteX32" fmla="*/ 4971301 w 5446470"/>
              <a:gd name="connsiteY32" fmla="*/ 339406 h 367357"/>
              <a:gd name="connsiteX33" fmla="*/ 5270777 w 5446470"/>
              <a:gd name="connsiteY33" fmla="*/ 331420 h 367357"/>
              <a:gd name="connsiteX34" fmla="*/ 5278763 w 5446470"/>
              <a:gd name="connsiteY34" fmla="*/ 355378 h 367357"/>
              <a:gd name="connsiteX35" fmla="*/ 5382581 w 5446470"/>
              <a:gd name="connsiteY35" fmla="*/ 347392 h 367357"/>
              <a:gd name="connsiteX36" fmla="*/ 5382581 w 5446470"/>
              <a:gd name="connsiteY36" fmla="*/ 367357 h 367357"/>
              <a:gd name="connsiteX37" fmla="*/ 5446470 w 5446470"/>
              <a:gd name="connsiteY37" fmla="*/ 367357 h 367357"/>
              <a:gd name="connsiteX0" fmla="*/ 0 w 5446470"/>
              <a:gd name="connsiteY0" fmla="*/ 0 h 367357"/>
              <a:gd name="connsiteX1" fmla="*/ 906414 w 5446470"/>
              <a:gd name="connsiteY1" fmla="*/ 7986 h 367357"/>
              <a:gd name="connsiteX2" fmla="*/ 906414 w 5446470"/>
              <a:gd name="connsiteY2" fmla="*/ 7986 h 367357"/>
              <a:gd name="connsiteX3" fmla="*/ 906414 w 5446470"/>
              <a:gd name="connsiteY3" fmla="*/ 7986 h 367357"/>
              <a:gd name="connsiteX4" fmla="*/ 906414 w 5446470"/>
              <a:gd name="connsiteY4" fmla="*/ 43923 h 367357"/>
              <a:gd name="connsiteX5" fmla="*/ 1062141 w 5446470"/>
              <a:gd name="connsiteY5" fmla="*/ 43923 h 367357"/>
              <a:gd name="connsiteX6" fmla="*/ 1090092 w 5446470"/>
              <a:gd name="connsiteY6" fmla="*/ 63888 h 367357"/>
              <a:gd name="connsiteX7" fmla="*/ 1589219 w 5446470"/>
              <a:gd name="connsiteY7" fmla="*/ 67881 h 367357"/>
              <a:gd name="connsiteX8" fmla="*/ 1641128 w 5446470"/>
              <a:gd name="connsiteY8" fmla="*/ 87846 h 367357"/>
              <a:gd name="connsiteX9" fmla="*/ 1864737 w 5446470"/>
              <a:gd name="connsiteY9" fmla="*/ 91839 h 367357"/>
              <a:gd name="connsiteX10" fmla="*/ 1860744 w 5446470"/>
              <a:gd name="connsiteY10" fmla="*/ 111804 h 367357"/>
              <a:gd name="connsiteX11" fmla="*/ 2220115 w 5446470"/>
              <a:gd name="connsiteY11" fmla="*/ 111804 h 367357"/>
              <a:gd name="connsiteX12" fmla="*/ 2407787 w 5446470"/>
              <a:gd name="connsiteY12" fmla="*/ 111804 h 367357"/>
              <a:gd name="connsiteX13" fmla="*/ 2419766 w 5446470"/>
              <a:gd name="connsiteY13" fmla="*/ 135762 h 367357"/>
              <a:gd name="connsiteX14" fmla="*/ 2783130 w 5446470"/>
              <a:gd name="connsiteY14" fmla="*/ 135762 h 367357"/>
              <a:gd name="connsiteX15" fmla="*/ 2787123 w 5446470"/>
              <a:gd name="connsiteY15" fmla="*/ 155727 h 367357"/>
              <a:gd name="connsiteX16" fmla="*/ 2898109 w 5446470"/>
              <a:gd name="connsiteY16" fmla="*/ 158084 h 367357"/>
              <a:gd name="connsiteX17" fmla="*/ 2894934 w 5446470"/>
              <a:gd name="connsiteY17" fmla="*/ 187671 h 367357"/>
              <a:gd name="connsiteX18" fmla="*/ 3104013 w 5446470"/>
              <a:gd name="connsiteY18" fmla="*/ 190846 h 367357"/>
              <a:gd name="connsiteX19" fmla="*/ 3103486 w 5446470"/>
              <a:gd name="connsiteY19" fmla="*/ 215622 h 367357"/>
              <a:gd name="connsiteX20" fmla="*/ 3245404 w 5446470"/>
              <a:gd name="connsiteY20" fmla="*/ 214804 h 367357"/>
              <a:gd name="connsiteX21" fmla="*/ 3257383 w 5446470"/>
              <a:gd name="connsiteY21" fmla="*/ 227601 h 367357"/>
              <a:gd name="connsiteX22" fmla="*/ 3465935 w 5446470"/>
              <a:gd name="connsiteY22" fmla="*/ 227601 h 367357"/>
              <a:gd name="connsiteX23" fmla="*/ 3537809 w 5446470"/>
              <a:gd name="connsiteY23" fmla="*/ 227601 h 367357"/>
              <a:gd name="connsiteX24" fmla="*/ 3549788 w 5446470"/>
              <a:gd name="connsiteY24" fmla="*/ 247566 h 367357"/>
              <a:gd name="connsiteX25" fmla="*/ 4092838 w 5446470"/>
              <a:gd name="connsiteY25" fmla="*/ 235587 h 367357"/>
              <a:gd name="connsiteX26" fmla="*/ 4096831 w 5446470"/>
              <a:gd name="connsiteY26" fmla="*/ 267531 h 367357"/>
              <a:gd name="connsiteX27" fmla="*/ 4264538 w 5446470"/>
              <a:gd name="connsiteY27" fmla="*/ 267531 h 367357"/>
              <a:gd name="connsiteX28" fmla="*/ 4288496 w 5446470"/>
              <a:gd name="connsiteY28" fmla="*/ 295483 h 367357"/>
              <a:gd name="connsiteX29" fmla="*/ 4707762 w 5446470"/>
              <a:gd name="connsiteY29" fmla="*/ 283504 h 367357"/>
              <a:gd name="connsiteX30" fmla="*/ 4727727 w 5446470"/>
              <a:gd name="connsiteY30" fmla="*/ 315448 h 367357"/>
              <a:gd name="connsiteX31" fmla="*/ 4951336 w 5446470"/>
              <a:gd name="connsiteY31" fmla="*/ 307462 h 367357"/>
              <a:gd name="connsiteX32" fmla="*/ 4971301 w 5446470"/>
              <a:gd name="connsiteY32" fmla="*/ 339406 h 367357"/>
              <a:gd name="connsiteX33" fmla="*/ 5270777 w 5446470"/>
              <a:gd name="connsiteY33" fmla="*/ 331420 h 367357"/>
              <a:gd name="connsiteX34" fmla="*/ 5278763 w 5446470"/>
              <a:gd name="connsiteY34" fmla="*/ 355378 h 367357"/>
              <a:gd name="connsiteX35" fmla="*/ 5382581 w 5446470"/>
              <a:gd name="connsiteY35" fmla="*/ 347392 h 367357"/>
              <a:gd name="connsiteX36" fmla="*/ 5382581 w 5446470"/>
              <a:gd name="connsiteY36" fmla="*/ 367357 h 367357"/>
              <a:gd name="connsiteX37" fmla="*/ 5446470 w 5446470"/>
              <a:gd name="connsiteY37" fmla="*/ 367357 h 367357"/>
              <a:gd name="connsiteX0" fmla="*/ 0 w 5446470"/>
              <a:gd name="connsiteY0" fmla="*/ 0 h 367357"/>
              <a:gd name="connsiteX1" fmla="*/ 906414 w 5446470"/>
              <a:gd name="connsiteY1" fmla="*/ 7986 h 367357"/>
              <a:gd name="connsiteX2" fmla="*/ 906414 w 5446470"/>
              <a:gd name="connsiteY2" fmla="*/ 7986 h 367357"/>
              <a:gd name="connsiteX3" fmla="*/ 906414 w 5446470"/>
              <a:gd name="connsiteY3" fmla="*/ 7986 h 367357"/>
              <a:gd name="connsiteX4" fmla="*/ 906414 w 5446470"/>
              <a:gd name="connsiteY4" fmla="*/ 43923 h 367357"/>
              <a:gd name="connsiteX5" fmla="*/ 1062141 w 5446470"/>
              <a:gd name="connsiteY5" fmla="*/ 43923 h 367357"/>
              <a:gd name="connsiteX6" fmla="*/ 1090092 w 5446470"/>
              <a:gd name="connsiteY6" fmla="*/ 63888 h 367357"/>
              <a:gd name="connsiteX7" fmla="*/ 1589219 w 5446470"/>
              <a:gd name="connsiteY7" fmla="*/ 67881 h 367357"/>
              <a:gd name="connsiteX8" fmla="*/ 1641128 w 5446470"/>
              <a:gd name="connsiteY8" fmla="*/ 87846 h 367357"/>
              <a:gd name="connsiteX9" fmla="*/ 1864737 w 5446470"/>
              <a:gd name="connsiteY9" fmla="*/ 91839 h 367357"/>
              <a:gd name="connsiteX10" fmla="*/ 1860744 w 5446470"/>
              <a:gd name="connsiteY10" fmla="*/ 111804 h 367357"/>
              <a:gd name="connsiteX11" fmla="*/ 2220115 w 5446470"/>
              <a:gd name="connsiteY11" fmla="*/ 111804 h 367357"/>
              <a:gd name="connsiteX12" fmla="*/ 2407787 w 5446470"/>
              <a:gd name="connsiteY12" fmla="*/ 111804 h 367357"/>
              <a:gd name="connsiteX13" fmla="*/ 2419766 w 5446470"/>
              <a:gd name="connsiteY13" fmla="*/ 135762 h 367357"/>
              <a:gd name="connsiteX14" fmla="*/ 2783130 w 5446470"/>
              <a:gd name="connsiteY14" fmla="*/ 135762 h 367357"/>
              <a:gd name="connsiteX15" fmla="*/ 2787123 w 5446470"/>
              <a:gd name="connsiteY15" fmla="*/ 155727 h 367357"/>
              <a:gd name="connsiteX16" fmla="*/ 2898109 w 5446470"/>
              <a:gd name="connsiteY16" fmla="*/ 158084 h 367357"/>
              <a:gd name="connsiteX17" fmla="*/ 2894934 w 5446470"/>
              <a:gd name="connsiteY17" fmla="*/ 187671 h 367357"/>
              <a:gd name="connsiteX18" fmla="*/ 3104013 w 5446470"/>
              <a:gd name="connsiteY18" fmla="*/ 190846 h 367357"/>
              <a:gd name="connsiteX19" fmla="*/ 3103486 w 5446470"/>
              <a:gd name="connsiteY19" fmla="*/ 215622 h 367357"/>
              <a:gd name="connsiteX20" fmla="*/ 3245404 w 5446470"/>
              <a:gd name="connsiteY20" fmla="*/ 214804 h 367357"/>
              <a:gd name="connsiteX21" fmla="*/ 3257383 w 5446470"/>
              <a:gd name="connsiteY21" fmla="*/ 227601 h 367357"/>
              <a:gd name="connsiteX22" fmla="*/ 3465935 w 5446470"/>
              <a:gd name="connsiteY22" fmla="*/ 227601 h 367357"/>
              <a:gd name="connsiteX23" fmla="*/ 3550509 w 5446470"/>
              <a:gd name="connsiteY23" fmla="*/ 230776 h 367357"/>
              <a:gd name="connsiteX24" fmla="*/ 3549788 w 5446470"/>
              <a:gd name="connsiteY24" fmla="*/ 247566 h 367357"/>
              <a:gd name="connsiteX25" fmla="*/ 4092838 w 5446470"/>
              <a:gd name="connsiteY25" fmla="*/ 235587 h 367357"/>
              <a:gd name="connsiteX26" fmla="*/ 4096831 w 5446470"/>
              <a:gd name="connsiteY26" fmla="*/ 267531 h 367357"/>
              <a:gd name="connsiteX27" fmla="*/ 4264538 w 5446470"/>
              <a:gd name="connsiteY27" fmla="*/ 267531 h 367357"/>
              <a:gd name="connsiteX28" fmla="*/ 4288496 w 5446470"/>
              <a:gd name="connsiteY28" fmla="*/ 295483 h 367357"/>
              <a:gd name="connsiteX29" fmla="*/ 4707762 w 5446470"/>
              <a:gd name="connsiteY29" fmla="*/ 283504 h 367357"/>
              <a:gd name="connsiteX30" fmla="*/ 4727727 w 5446470"/>
              <a:gd name="connsiteY30" fmla="*/ 315448 h 367357"/>
              <a:gd name="connsiteX31" fmla="*/ 4951336 w 5446470"/>
              <a:gd name="connsiteY31" fmla="*/ 307462 h 367357"/>
              <a:gd name="connsiteX32" fmla="*/ 4971301 w 5446470"/>
              <a:gd name="connsiteY32" fmla="*/ 339406 h 367357"/>
              <a:gd name="connsiteX33" fmla="*/ 5270777 w 5446470"/>
              <a:gd name="connsiteY33" fmla="*/ 331420 h 367357"/>
              <a:gd name="connsiteX34" fmla="*/ 5278763 w 5446470"/>
              <a:gd name="connsiteY34" fmla="*/ 355378 h 367357"/>
              <a:gd name="connsiteX35" fmla="*/ 5382581 w 5446470"/>
              <a:gd name="connsiteY35" fmla="*/ 347392 h 367357"/>
              <a:gd name="connsiteX36" fmla="*/ 5382581 w 5446470"/>
              <a:gd name="connsiteY36" fmla="*/ 367357 h 367357"/>
              <a:gd name="connsiteX37" fmla="*/ 5446470 w 5446470"/>
              <a:gd name="connsiteY37" fmla="*/ 367357 h 36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446470" h="367357">
                <a:moveTo>
                  <a:pt x="0" y="0"/>
                </a:moveTo>
                <a:lnTo>
                  <a:pt x="906414" y="7986"/>
                </a:lnTo>
                <a:lnTo>
                  <a:pt x="906414" y="7986"/>
                </a:lnTo>
                <a:lnTo>
                  <a:pt x="906414" y="7986"/>
                </a:lnTo>
                <a:lnTo>
                  <a:pt x="906414" y="43923"/>
                </a:lnTo>
                <a:lnTo>
                  <a:pt x="1062141" y="43923"/>
                </a:lnTo>
                <a:lnTo>
                  <a:pt x="1090092" y="63888"/>
                </a:lnTo>
                <a:lnTo>
                  <a:pt x="1589219" y="67881"/>
                </a:lnTo>
                <a:lnTo>
                  <a:pt x="1641128" y="87846"/>
                </a:lnTo>
                <a:lnTo>
                  <a:pt x="1864737" y="91839"/>
                </a:lnTo>
                <a:lnTo>
                  <a:pt x="1860744" y="111804"/>
                </a:lnTo>
                <a:lnTo>
                  <a:pt x="2220115" y="111804"/>
                </a:lnTo>
                <a:lnTo>
                  <a:pt x="2407787" y="111804"/>
                </a:lnTo>
                <a:lnTo>
                  <a:pt x="2419766" y="135762"/>
                </a:lnTo>
                <a:lnTo>
                  <a:pt x="2783130" y="135762"/>
                </a:lnTo>
                <a:lnTo>
                  <a:pt x="2787123" y="155727"/>
                </a:lnTo>
                <a:lnTo>
                  <a:pt x="2898109" y="158084"/>
                </a:lnTo>
                <a:lnTo>
                  <a:pt x="2894934" y="187671"/>
                </a:lnTo>
                <a:lnTo>
                  <a:pt x="3104013" y="190846"/>
                </a:lnTo>
                <a:cubicBezTo>
                  <a:pt x="3103837" y="199105"/>
                  <a:pt x="3103662" y="207363"/>
                  <a:pt x="3103486" y="215622"/>
                </a:cubicBezTo>
                <a:lnTo>
                  <a:pt x="3245404" y="214804"/>
                </a:lnTo>
                <a:lnTo>
                  <a:pt x="3257383" y="227601"/>
                </a:lnTo>
                <a:lnTo>
                  <a:pt x="3465935" y="227601"/>
                </a:lnTo>
                <a:lnTo>
                  <a:pt x="3550509" y="230776"/>
                </a:lnTo>
                <a:cubicBezTo>
                  <a:pt x="3550269" y="236373"/>
                  <a:pt x="3550028" y="241969"/>
                  <a:pt x="3549788" y="247566"/>
                </a:cubicBezTo>
                <a:lnTo>
                  <a:pt x="4092838" y="235587"/>
                </a:lnTo>
                <a:lnTo>
                  <a:pt x="4096831" y="267531"/>
                </a:lnTo>
                <a:lnTo>
                  <a:pt x="4264538" y="267531"/>
                </a:lnTo>
                <a:lnTo>
                  <a:pt x="4288496" y="295483"/>
                </a:lnTo>
                <a:lnTo>
                  <a:pt x="4707762" y="283504"/>
                </a:lnTo>
                <a:lnTo>
                  <a:pt x="4727727" y="315448"/>
                </a:lnTo>
                <a:lnTo>
                  <a:pt x="4951336" y="307462"/>
                </a:lnTo>
                <a:lnTo>
                  <a:pt x="4971301" y="339406"/>
                </a:lnTo>
                <a:lnTo>
                  <a:pt x="5270777" y="331420"/>
                </a:lnTo>
                <a:lnTo>
                  <a:pt x="5278763" y="355378"/>
                </a:lnTo>
                <a:lnTo>
                  <a:pt x="5382581" y="347392"/>
                </a:lnTo>
                <a:lnTo>
                  <a:pt x="5382581" y="367357"/>
                </a:lnTo>
                <a:lnTo>
                  <a:pt x="5446470" y="367357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74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1091AC-A559-4294-A210-6F3CFF667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OlympiA: </a:t>
            </a:r>
            <a:r>
              <a:rPr lang="el-GR" dirty="0"/>
              <a:t>Συμπεράσματα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900E9D-A622-4535-B35B-D3CFEB876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200" dirty="0"/>
              <a:t>Η επικουρική χορήγηση</a:t>
            </a:r>
            <a:r>
              <a:rPr lang="en-US" sz="2200" dirty="0"/>
              <a:t> Olaparib</a:t>
            </a:r>
            <a:r>
              <a:rPr lang="el-GR" sz="2200" dirty="0"/>
              <a:t> έδειξε στατιστικά σημαντικό όφελος στην επιβίωση ελέυθερης διηθητικής νόσου στους ασθενείς με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g</a:t>
            </a:r>
            <a:r>
              <a:rPr lang="en-US" sz="2200" i="1" dirty="0"/>
              <a:t>BRCA1/2</a:t>
            </a:r>
            <a:r>
              <a:rPr lang="el-GR" sz="2200" i="1" dirty="0"/>
              <a:t>-μεταλλαγμένο</a:t>
            </a:r>
            <a:r>
              <a:rPr lang="en-US" sz="2200" dirty="0"/>
              <a:t>, HER2-, </a:t>
            </a:r>
            <a:r>
              <a:rPr lang="el-GR" sz="2200" dirty="0"/>
              <a:t>υψηλού ρίσκου πρώιμο καρκίνο μαστού</a:t>
            </a:r>
            <a:r>
              <a:rPr lang="en-US" sz="2200" dirty="0"/>
              <a:t> </a:t>
            </a:r>
          </a:p>
          <a:p>
            <a:r>
              <a:rPr lang="el-GR" sz="2200" dirty="0"/>
              <a:t>Στην συνολική επιβίωση αναδείχθηκε κλινικά σημαντικό αλλά όχι στατιστικά σημαντικό όφελος με περισσότερους θάνατους στο σκέλος του</a:t>
            </a:r>
            <a:r>
              <a:rPr lang="en-US" sz="2200" dirty="0"/>
              <a:t> placebo.</a:t>
            </a:r>
          </a:p>
          <a:p>
            <a:r>
              <a:rPr lang="en-US" sz="2200" dirty="0"/>
              <a:t>T</a:t>
            </a:r>
            <a:r>
              <a:rPr lang="el-GR" sz="2200" dirty="0"/>
              <a:t>ο προφίλ ασφαλείας ήταν συμβατό με το ήδη γνωστό και δεν επηρέασε την ποιότητα της υγείας των ασθενών</a:t>
            </a:r>
            <a:endParaRPr lang="en-US" sz="2200" dirty="0"/>
          </a:p>
          <a:p>
            <a:r>
              <a:rPr lang="el-GR" sz="2200" dirty="0"/>
              <a:t>Οι ερευνητές υποστηρίζουν πως τα θετικά αποτελέσματα της μελέτης υποστηρίζουν την χορήγηση ο</a:t>
            </a:r>
            <a:r>
              <a:rPr lang="en-US" sz="2200" dirty="0"/>
              <a:t>laparib</a:t>
            </a:r>
            <a:r>
              <a:rPr lang="el-GR" sz="2200" dirty="0"/>
              <a:t> σε ασθενείς με πρώιμο καρκίνο μαστού με μετάλλαξη </a:t>
            </a:r>
            <a:r>
              <a:rPr lang="en-US" sz="2200" dirty="0"/>
              <a:t>BRCA. 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="" xmlns:a16="http://schemas.microsoft.com/office/drawing/2014/main" id="{DB3B4CCA-8D0D-41B5-8A14-C524D2F52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6388915"/>
            <a:ext cx="11131549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Tutt. NEJM. 2021;[Epub]. </a:t>
            </a:r>
          </a:p>
        </p:txBody>
      </p:sp>
    </p:spTree>
    <p:extLst>
      <p:ext uri="{BB962C8B-B14F-4D97-AF65-F5344CB8AC3E}">
        <p14:creationId xmlns="" xmlns:p14="http://schemas.microsoft.com/office/powerpoint/2010/main" val="12829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Μεταστατικός καρκίνος μαστού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Το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Sacituzumab govitecan 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έδειξε όφελος στην σε προθεραπευμένες ασθενείς με μεταστατικό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triple negative 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καρκίνο μαστού έναντι της κλασσικής χημειοθεραπείας.</a:t>
            </a:r>
          </a:p>
          <a:p>
            <a:pPr lvl="0"/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dirty="0"/>
              <a:t>Η χορήγηση </a:t>
            </a:r>
            <a:r>
              <a:rPr lang="en-US" dirty="0"/>
              <a:t>trastuzumab </a:t>
            </a:r>
            <a:r>
              <a:rPr lang="el-GR" dirty="0"/>
              <a:t> έναντι </a:t>
            </a:r>
            <a:r>
              <a:rPr lang="en-US" dirty="0"/>
              <a:t>TDM-1 </a:t>
            </a:r>
            <a:r>
              <a:rPr lang="el-GR" dirty="0"/>
              <a:t>έδειξε στατιστικά σημαντικό όφελος στην επιβίωση ελεύθερης υποτροπής νόσου στην 2</a:t>
            </a:r>
            <a:r>
              <a:rPr lang="el-GR" baseline="30000" dirty="0"/>
              <a:t>η</a:t>
            </a:r>
            <a:r>
              <a:rPr lang="el-GR" dirty="0"/>
              <a:t> γραμμή μεταστατικής νόσου </a:t>
            </a:r>
            <a:r>
              <a:rPr lang="en-US" dirty="0"/>
              <a:t>HER-2 </a:t>
            </a:r>
            <a:r>
              <a:rPr lang="el-GR" dirty="0"/>
              <a:t>θετικού καρκίνου μαστού.</a:t>
            </a:r>
            <a:endParaRPr lang="en-US" dirty="0"/>
          </a:p>
          <a:p>
            <a:pPr lvl="0"/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Text Box 15">
            <a:extLst>
              <a:ext uri="{FF2B5EF4-FFF2-40B4-BE49-F238E27FC236}">
                <a16:creationId xmlns="" xmlns:a16="http://schemas.microsoft.com/office/drawing/2014/main" id="{63AF7D57-7DC1-1247-A659-4C6D3C710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49" y="6193616"/>
            <a:ext cx="11433025" cy="461665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spc="-10" dirty="0" err="1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CBardia</a:t>
            </a: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ESMO 2020. </a:t>
            </a:r>
            <a:r>
              <a:rPr lang="en-US" altLang="en-US" sz="1200" b="0" spc="-10" dirty="0" err="1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Abstr</a:t>
            </a: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LBA17. </a:t>
            </a:r>
            <a:endParaRPr lang="en-US" altLang="en-US" sz="1200" b="0" dirty="0">
              <a:solidFill>
                <a:srgbClr val="4555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ortes</a:t>
            </a: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ESMO 2021. Abstr LBA1.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2017_HTAA_Diabetes" id="{1367EE62-49C0-41AA-9F7D-AEA8A8F73D1D}" vid="{45DB6FF6-6200-4F3D-90FC-F48B64252754}"/>
    </a:ext>
  </a:extLst>
</a:theme>
</file>

<file path=ppt/theme/theme2.xml><?xml version="1.0" encoding="utf-8"?>
<a:theme xmlns:a="http://schemas.openxmlformats.org/drawingml/2006/main" name="1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chemeClr val="bg1"/>
          </a:solidFill>
          <a:round/>
          <a:headEnd/>
          <a:tailEnd/>
        </a:ln>
        <a:extLst>
          <a:ext uri="{909E8E84-426E-40DD-AFC4-6F175D3DCCD1}">
            <a14:hiddenFill xmlns="" xmlns:a14="http://schemas.microsoft.com/office/drawing/2010/main">
              <a:noFill/>
            </a14:hiddenFill>
          </a:ext>
        </a:extLst>
      </a:spPr>
      <a:bodyPr/>
      <a:lstStyle>
        <a:defPPr algn="l">
          <a:defRPr>
            <a:solidFill>
              <a:schemeClr val="bg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2017_HTAA_Diabetes" id="{1367EE62-49C0-41AA-9F7D-AEA8A8F73D1D}" vid="{45DB6FF6-6200-4F3D-90FC-F48B64252754}"/>
    </a:ext>
  </a:extLst>
</a:theme>
</file>

<file path=ppt/theme/theme3.xml><?xml version="1.0" encoding="utf-8"?>
<a:theme xmlns:a="http://schemas.openxmlformats.org/drawingml/2006/main" name="2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2017_HTAA_Diabetes" id="{1367EE62-49C0-41AA-9F7D-AEA8A8F73D1D}" vid="{45DB6FF6-6200-4F3D-90FC-F48B6425275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2335</TotalTime>
  <Words>3493</Words>
  <Application>Microsoft Office PowerPoint</Application>
  <PresentationFormat>Προσαρμογή</PresentationFormat>
  <Paragraphs>890</Paragraphs>
  <Slides>33</Slides>
  <Notes>24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33</vt:i4>
      </vt:variant>
    </vt:vector>
  </HeadingPairs>
  <TitlesOfParts>
    <vt:vector size="36" baseType="lpstr">
      <vt:lpstr>2017_HTAA_Diabetes</vt:lpstr>
      <vt:lpstr>1_2017_HTAA_Diabetes</vt:lpstr>
      <vt:lpstr>2_2017_HTAA_Diabetes</vt:lpstr>
      <vt:lpstr>Θεραπευτικές εξελίξεις 2021  Καρκίνος μαστού- Γυναικολογικός καρκίνος</vt:lpstr>
      <vt:lpstr>Καρκίνος μαστού- Επικουρική θεραπεία</vt:lpstr>
      <vt:lpstr>monarchE: Επικουρική χορήγηση Abemaciclib + ΟΡΜ σε υψηλού κινδύνου, Ν+, HR+/HER2- Ca μαστού</vt:lpstr>
      <vt:lpstr>monarchE (Cohort 1): 3ετής επιβίωση</vt:lpstr>
      <vt:lpstr>OlympiA: Σχεδιασμός μελέτης</vt:lpstr>
      <vt:lpstr>OlympiA: Επιβίωση ελεύθερη απομακρυσμένης νόσου</vt:lpstr>
      <vt:lpstr>OlympiA: Συνολική επιβίωση</vt:lpstr>
      <vt:lpstr>OlympiA: Συμπεράσματα</vt:lpstr>
      <vt:lpstr>Μεταστατικός καρκίνος μαστού</vt:lpstr>
      <vt:lpstr>ASCENT: Sacituzumab Govitecan vs Χημειοθεραπεία σε μεταστατικό TNBC μετά ≥ 2 γραμμές χημειοθεραπείας</vt:lpstr>
      <vt:lpstr>ASCENT: Επιβίωση ελεύθερης υποτροπής νόσου</vt:lpstr>
      <vt:lpstr>ASCENT: Συνολική επιβίωση</vt:lpstr>
      <vt:lpstr>ΑSCENT: ΑΠΟΤΕΛΕΣΜΑΤΑ</vt:lpstr>
      <vt:lpstr>DESTINY-Breast03: Σχεδιασμός μελέτης</vt:lpstr>
      <vt:lpstr>DESTINY-Breast03: Επιβίωση ελεύθερης υποτροπής νόσου- Συνολική επιβίωση</vt:lpstr>
      <vt:lpstr>DESTINY-Breast03: Συμπεράσματα</vt:lpstr>
      <vt:lpstr>Καρκίνος τραχήλου μήτρας - Επικουρική θεραπεία</vt:lpstr>
      <vt:lpstr>OUTBACK: Επικουρική χορήγηση ΧΜΘ σε τοπικά εκτεταμένο Ca τραχήλου μήτρας</vt:lpstr>
      <vt:lpstr>OUTBACK: συνολική &amp; ελεύθερη υποτροπής νόσου επιβίωση</vt:lpstr>
      <vt:lpstr>OUTBACK: Συμπεράσματα</vt:lpstr>
      <vt:lpstr>Μεταστατικός καρκίνος τραχήλου μήτρας</vt:lpstr>
      <vt:lpstr>KEYNOTE-826: 1ης γραμμής Pembrolizumab vs Placebo + ΧΜΘ ± Bevacizumab σε μεταστατικό Ca τραχήλου μήτρας</vt:lpstr>
      <vt:lpstr>KEYNOTE-826: συνολική &amp; ελεύθερης υποτροπής νόσου επιβίωση</vt:lpstr>
      <vt:lpstr>KEYNOTE-826: Συμπεράσματα</vt:lpstr>
      <vt:lpstr>EMPOWER-Cervical 1/GOG-3016/ENGOT-cx9: Cemiplimab Vs ΧΜΘ ως 2ης γραμμής θεραπεία σε μεταστατικό Ca τραχήλου μήτρας</vt:lpstr>
      <vt:lpstr>EMPOWER-Cervical 1/GOG-3016/ENGOT-cx9: συνολική επιβίωση</vt:lpstr>
      <vt:lpstr>EMPOWER-Cervical 1/GOG-3016/ENGOT-cx9: Συμπεράσματα</vt:lpstr>
      <vt:lpstr>Μεταστατικός καρκίνος ωοθηκών</vt:lpstr>
      <vt:lpstr>OReO/ENGOT OV-38: Επαναχορήγηση PARP αναστολέα σε ασθενείς με πλατινοευαίσθητη υποτροπή Ca ωοθηκών</vt:lpstr>
      <vt:lpstr>OReO/ENGOT OV-38 (BRCAm cohort): ελεύθερη υποτροπής νόσου επιβίωση</vt:lpstr>
      <vt:lpstr>OReO/ENGOT OV-38 (non-BRCAm cohort): ελεύθερη υποτροπής νόσου επιβίωση</vt:lpstr>
      <vt:lpstr>OReO/ENGOT OV-38: Συμπεράσματα</vt:lpstr>
      <vt:lpstr>Διαφάνεια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efi</dc:creator>
  <cp:lastModifiedBy>Φλώρα</cp:lastModifiedBy>
  <cp:revision>33</cp:revision>
  <dcterms:created xsi:type="dcterms:W3CDTF">2022-03-28T16:35:26Z</dcterms:created>
  <dcterms:modified xsi:type="dcterms:W3CDTF">2022-04-13T07:08:43Z</dcterms:modified>
</cp:coreProperties>
</file>