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245_3609E0E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237_67CB0F1D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62" r:id="rId2"/>
    <p:sldId id="561" r:id="rId3"/>
    <p:sldId id="572" r:id="rId4"/>
    <p:sldId id="569" r:id="rId5"/>
    <p:sldId id="577" r:id="rId6"/>
    <p:sldId id="586" r:id="rId7"/>
    <p:sldId id="585" r:id="rId8"/>
    <p:sldId id="589" r:id="rId9"/>
    <p:sldId id="591" r:id="rId10"/>
    <p:sldId id="579" r:id="rId11"/>
    <p:sldId id="352" r:id="rId12"/>
    <p:sldId id="592" r:id="rId13"/>
    <p:sldId id="570" r:id="rId14"/>
    <p:sldId id="575" r:id="rId15"/>
    <p:sldId id="582" r:id="rId16"/>
    <p:sldId id="593" r:id="rId17"/>
    <p:sldId id="578" r:id="rId18"/>
    <p:sldId id="581" r:id="rId19"/>
    <p:sldId id="563" r:id="rId20"/>
    <p:sldId id="573" r:id="rId21"/>
    <p:sldId id="567" r:id="rId22"/>
    <p:sldId id="580" r:id="rId23"/>
    <p:sldId id="588" r:id="rId24"/>
    <p:sldId id="594" r:id="rId25"/>
    <p:sldId id="587" r:id="rId26"/>
    <p:sldId id="565" r:id="rId27"/>
    <p:sldId id="583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DE8C8E-A0FD-779E-6B5B-C4822F72D7EC}" name="Kimon Stamatelopoulos" initials="KS" userId="9e518f6c97fc4aa6" providerId="Windows Live"/>
  <p188:author id="{D131E8ED-C5D7-DA35-4570-A0295A97004B}" name="Morfo Aival" initials="MA" userId="0993d5956dcc120b" providerId="Windows Live"/>
  <p188:author id="{2D7F19FB-3395-BF4A-AF43-BCDCC7DC6CC3}" name="Giorgos" initials="G" userId="517e6ea2f09ed4d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5F165E-C3FD-4FFA-82A1-D4994290CE74}" v="17" dt="2022-04-15T19:41:57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65" autoAdjust="0"/>
  </p:normalViewPr>
  <p:slideViewPr>
    <p:cSldViewPr snapToGrid="0">
      <p:cViewPr>
        <p:scale>
          <a:sx n="77" d="100"/>
          <a:sy n="77" d="100"/>
        </p:scale>
        <p:origin x="238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rgos" userId="517e6ea2f09ed4d1" providerId="LiveId" clId="{9A4BF93B-C20F-4677-B4ED-37C9EFF5E266}"/>
    <pc:docChg chg="undo custSel modSld">
      <pc:chgData name="Giorgos" userId="517e6ea2f09ed4d1" providerId="LiveId" clId="{9A4BF93B-C20F-4677-B4ED-37C9EFF5E266}" dt="2022-04-10T10:09:20.201" v="128"/>
      <pc:docMkLst>
        <pc:docMk/>
      </pc:docMkLst>
      <pc:sldChg chg="addSp modSp mod modCm">
        <pc:chgData name="Giorgos" userId="517e6ea2f09ed4d1" providerId="LiveId" clId="{9A4BF93B-C20F-4677-B4ED-37C9EFF5E266}" dt="2022-04-10T10:09:20.201" v="128"/>
        <pc:sldMkLst>
          <pc:docMk/>
          <pc:sldMk cId="3978707672" sldId="585"/>
        </pc:sldMkLst>
        <pc:spChg chg="mod">
          <ac:chgData name="Giorgos" userId="517e6ea2f09ed4d1" providerId="LiveId" clId="{9A4BF93B-C20F-4677-B4ED-37C9EFF5E266}" dt="2022-04-10T10:05:36.135" v="51" actId="1076"/>
          <ac:spMkLst>
            <pc:docMk/>
            <pc:sldMk cId="3978707672" sldId="585"/>
            <ac:spMk id="3" creationId="{C05A2624-504F-484A-A5E0-18BF15D78E5B}"/>
          </ac:spMkLst>
        </pc:spChg>
        <pc:spChg chg="add mod">
          <ac:chgData name="Giorgos" userId="517e6ea2f09ed4d1" providerId="LiveId" clId="{9A4BF93B-C20F-4677-B4ED-37C9EFF5E266}" dt="2022-04-10T10:08:01.210" v="127" actId="20577"/>
          <ac:spMkLst>
            <pc:docMk/>
            <pc:sldMk cId="3978707672" sldId="585"/>
            <ac:spMk id="4" creationId="{E6DC3E10-6925-4D1D-A8DC-4C9B0D3D5E64}"/>
          </ac:spMkLst>
        </pc:spChg>
        <pc:spChg chg="mod">
          <ac:chgData name="Giorgos" userId="517e6ea2f09ed4d1" providerId="LiveId" clId="{9A4BF93B-C20F-4677-B4ED-37C9EFF5E266}" dt="2022-04-10T10:05:44.883" v="53" actId="1076"/>
          <ac:spMkLst>
            <pc:docMk/>
            <pc:sldMk cId="3978707672" sldId="585"/>
            <ac:spMk id="20" creationId="{26C605CF-489D-4A53-9C18-92CBDD1EB0B4}"/>
          </ac:spMkLst>
        </pc:spChg>
        <pc:spChg chg="mod">
          <ac:chgData name="Giorgos" userId="517e6ea2f09ed4d1" providerId="LiveId" clId="{9A4BF93B-C20F-4677-B4ED-37C9EFF5E266}" dt="2022-04-10T10:05:40.970" v="52" actId="1076"/>
          <ac:spMkLst>
            <pc:docMk/>
            <pc:sldMk cId="3978707672" sldId="585"/>
            <ac:spMk id="23" creationId="{5AB2A9A0-8E84-435C-B394-436279F98CBD}"/>
          </ac:spMkLst>
        </pc:spChg>
      </pc:sldChg>
      <pc:sldChg chg="addSp modSp mod">
        <pc:chgData name="Giorgos" userId="517e6ea2f09ed4d1" providerId="LiveId" clId="{9A4BF93B-C20F-4677-B4ED-37C9EFF5E266}" dt="2022-04-06T08:25:35.520" v="13" actId="208"/>
        <pc:sldMkLst>
          <pc:docMk/>
          <pc:sldMk cId="2319430170" sldId="586"/>
        </pc:sldMkLst>
        <pc:spChg chg="add mod">
          <ac:chgData name="Giorgos" userId="517e6ea2f09ed4d1" providerId="LiveId" clId="{9A4BF93B-C20F-4677-B4ED-37C9EFF5E266}" dt="2022-04-06T08:25:35.520" v="13" actId="208"/>
          <ac:spMkLst>
            <pc:docMk/>
            <pc:sldMk cId="2319430170" sldId="586"/>
            <ac:spMk id="8" creationId="{6C9FD153-872F-4BD8-B795-4A7AD77FB779}"/>
          </ac:spMkLst>
        </pc:spChg>
        <pc:picChg chg="mod">
          <ac:chgData name="Giorgos" userId="517e6ea2f09ed4d1" providerId="LiveId" clId="{9A4BF93B-C20F-4677-B4ED-37C9EFF5E266}" dt="2022-04-06T08:22:54.816" v="2" actId="1076"/>
          <ac:picMkLst>
            <pc:docMk/>
            <pc:sldMk cId="2319430170" sldId="586"/>
            <ac:picMk id="3" creationId="{9AE3D3C5-0C2D-496F-AE00-9A8B0E08D2C4}"/>
          </ac:picMkLst>
        </pc:picChg>
      </pc:sldChg>
      <pc:sldChg chg="addSp delSp modSp mod">
        <pc:chgData name="Giorgos" userId="517e6ea2f09ed4d1" providerId="LiveId" clId="{9A4BF93B-C20F-4677-B4ED-37C9EFF5E266}" dt="2022-04-06T08:29:00.579" v="31" actId="20577"/>
        <pc:sldMkLst>
          <pc:docMk/>
          <pc:sldMk cId="561119499" sldId="587"/>
        </pc:sldMkLst>
        <pc:spChg chg="mod">
          <ac:chgData name="Giorgos" userId="517e6ea2f09ed4d1" providerId="LiveId" clId="{9A4BF93B-C20F-4677-B4ED-37C9EFF5E266}" dt="2022-04-06T08:28:02.478" v="22" actId="1076"/>
          <ac:spMkLst>
            <pc:docMk/>
            <pc:sldMk cId="561119499" sldId="587"/>
            <ac:spMk id="11" creationId="{95C32BCE-F413-4042-9E60-69A83CF5271D}"/>
          </ac:spMkLst>
        </pc:spChg>
        <pc:spChg chg="add del">
          <ac:chgData name="Giorgos" userId="517e6ea2f09ed4d1" providerId="LiveId" clId="{9A4BF93B-C20F-4677-B4ED-37C9EFF5E266}" dt="2022-04-06T08:26:57.076" v="15" actId="22"/>
          <ac:spMkLst>
            <pc:docMk/>
            <pc:sldMk cId="561119499" sldId="587"/>
            <ac:spMk id="14" creationId="{ABCB9062-86C8-4F28-88F8-D83A0C64C107}"/>
          </ac:spMkLst>
        </pc:spChg>
        <pc:spChg chg="mod">
          <ac:chgData name="Giorgos" userId="517e6ea2f09ed4d1" providerId="LiveId" clId="{9A4BF93B-C20F-4677-B4ED-37C9EFF5E266}" dt="2022-04-06T08:28:22.664" v="25" actId="1076"/>
          <ac:spMkLst>
            <pc:docMk/>
            <pc:sldMk cId="561119499" sldId="587"/>
            <ac:spMk id="17" creationId="{F419712D-7598-4587-8C4A-34324EF548B8}"/>
          </ac:spMkLst>
        </pc:spChg>
        <pc:spChg chg="add mod">
          <ac:chgData name="Giorgos" userId="517e6ea2f09ed4d1" providerId="LiveId" clId="{9A4BF93B-C20F-4677-B4ED-37C9EFF5E266}" dt="2022-04-06T08:29:00.579" v="31" actId="20577"/>
          <ac:spMkLst>
            <pc:docMk/>
            <pc:sldMk cId="561119499" sldId="587"/>
            <ac:spMk id="18" creationId="{EC80B523-0AFC-4FF5-B249-321C2D7F7D08}"/>
          </ac:spMkLst>
        </pc:spChg>
        <pc:picChg chg="mod">
          <ac:chgData name="Giorgos" userId="517e6ea2f09ed4d1" providerId="LiveId" clId="{9A4BF93B-C20F-4677-B4ED-37C9EFF5E266}" dt="2022-04-06T08:27:55.561" v="21" actId="1076"/>
          <ac:picMkLst>
            <pc:docMk/>
            <pc:sldMk cId="561119499" sldId="587"/>
            <ac:picMk id="3" creationId="{F8F113B5-6C25-4248-8E4B-33781A7D550E}"/>
          </ac:picMkLst>
        </pc:picChg>
        <pc:picChg chg="mod">
          <ac:chgData name="Giorgos" userId="517e6ea2f09ed4d1" providerId="LiveId" clId="{9A4BF93B-C20F-4677-B4ED-37C9EFF5E266}" dt="2022-04-06T08:28:10.546" v="23" actId="1076"/>
          <ac:picMkLst>
            <pc:docMk/>
            <pc:sldMk cId="561119499" sldId="587"/>
            <ac:picMk id="10" creationId="{D2C898FB-9E9B-4866-BF76-CCDFA77B1470}"/>
          </ac:picMkLst>
        </pc:picChg>
        <pc:picChg chg="mod">
          <ac:chgData name="Giorgos" userId="517e6ea2f09ed4d1" providerId="LiveId" clId="{9A4BF93B-C20F-4677-B4ED-37C9EFF5E266}" dt="2022-04-06T08:28:27.073" v="26" actId="1076"/>
          <ac:picMkLst>
            <pc:docMk/>
            <pc:sldMk cId="561119499" sldId="587"/>
            <ac:picMk id="13" creationId="{54722043-C3BA-402B-8608-414B11ADF417}"/>
          </ac:picMkLst>
        </pc:picChg>
      </pc:sldChg>
    </pc:docChg>
  </pc:docChgLst>
  <pc:docChgLst>
    <pc:chgData name="Morfo Aival" userId="0993d5956dcc120b" providerId="LiveId" clId="{6787FED2-93C4-49E2-B60A-BD938A75ACC0}"/>
    <pc:docChg chg="undo redo custSel addSld delSld modSld sldOrd">
      <pc:chgData name="Morfo Aival" userId="0993d5956dcc120b" providerId="LiveId" clId="{6787FED2-93C4-49E2-B60A-BD938A75ACC0}" dt="2022-04-11T14:43:21.039" v="461" actId="20577"/>
      <pc:docMkLst>
        <pc:docMk/>
      </pc:docMkLst>
      <pc:sldChg chg="del">
        <pc:chgData name="Morfo Aival" userId="0993d5956dcc120b" providerId="LiveId" clId="{6787FED2-93C4-49E2-B60A-BD938A75ACC0}" dt="2022-03-12T10:39:30.522" v="0" actId="47"/>
        <pc:sldMkLst>
          <pc:docMk/>
          <pc:sldMk cId="1106126401" sldId="256"/>
        </pc:sldMkLst>
      </pc:sldChg>
      <pc:sldChg chg="del">
        <pc:chgData name="Morfo Aival" userId="0993d5956dcc120b" providerId="LiveId" clId="{6787FED2-93C4-49E2-B60A-BD938A75ACC0}" dt="2022-03-12T11:23:55.244" v="77" actId="47"/>
        <pc:sldMkLst>
          <pc:docMk/>
          <pc:sldMk cId="3147567320" sldId="541"/>
        </pc:sldMkLst>
      </pc:sldChg>
      <pc:sldChg chg="addSp delSp modSp mod">
        <pc:chgData name="Morfo Aival" userId="0993d5956dcc120b" providerId="LiveId" clId="{6787FED2-93C4-49E2-B60A-BD938A75ACC0}" dt="2022-03-12T11:15:37.878" v="41" actId="478"/>
        <pc:sldMkLst>
          <pc:docMk/>
          <pc:sldMk cId="3486571015" sldId="561"/>
        </pc:sldMkLst>
        <pc:spChg chg="mod">
          <ac:chgData name="Morfo Aival" userId="0993d5956dcc120b" providerId="LiveId" clId="{6787FED2-93C4-49E2-B60A-BD938A75ACC0}" dt="2022-03-12T11:15:32.532" v="38" actId="20577"/>
          <ac:spMkLst>
            <pc:docMk/>
            <pc:sldMk cId="3486571015" sldId="561"/>
            <ac:spMk id="2" creationId="{D4DCE011-5A45-490F-8599-A3F1FC983E46}"/>
          </ac:spMkLst>
        </pc:spChg>
        <pc:spChg chg="add del">
          <ac:chgData name="Morfo Aival" userId="0993d5956dcc120b" providerId="LiveId" clId="{6787FED2-93C4-49E2-B60A-BD938A75ACC0}" dt="2022-03-12T11:15:35.508" v="39" actId="478"/>
          <ac:spMkLst>
            <pc:docMk/>
            <pc:sldMk cId="3486571015" sldId="561"/>
            <ac:spMk id="4" creationId="{5B0D3FC3-9B69-4E18-903B-71D08C02D01F}"/>
          </ac:spMkLst>
        </pc:spChg>
        <pc:spChg chg="del">
          <ac:chgData name="Morfo Aival" userId="0993d5956dcc120b" providerId="LiveId" clId="{6787FED2-93C4-49E2-B60A-BD938A75ACC0}" dt="2022-03-12T11:15:37.878" v="41" actId="478"/>
          <ac:spMkLst>
            <pc:docMk/>
            <pc:sldMk cId="3486571015" sldId="561"/>
            <ac:spMk id="6" creationId="{B7423A75-ADF3-4141-B9AE-DEBC659974EC}"/>
          </ac:spMkLst>
        </pc:spChg>
        <pc:picChg chg="del">
          <ac:chgData name="Morfo Aival" userId="0993d5956dcc120b" providerId="LiveId" clId="{6787FED2-93C4-49E2-B60A-BD938A75ACC0}" dt="2022-03-12T11:15:36.351" v="40" actId="478"/>
          <ac:picMkLst>
            <pc:docMk/>
            <pc:sldMk cId="3486571015" sldId="561"/>
            <ac:picMk id="1026" creationId="{A7E80557-4592-457A-91D1-5BE47EF4DD04}"/>
          </ac:picMkLst>
        </pc:picChg>
      </pc:sldChg>
      <pc:sldChg chg="addSp modSp mod ord">
        <pc:chgData name="Morfo Aival" userId="0993d5956dcc120b" providerId="LiveId" clId="{6787FED2-93C4-49E2-B60A-BD938A75ACC0}" dt="2022-04-06T09:46:22.211" v="245" actId="1076"/>
        <pc:sldMkLst>
          <pc:docMk/>
          <pc:sldMk cId="2206105541" sldId="563"/>
        </pc:sldMkLst>
        <pc:spChg chg="add mod">
          <ac:chgData name="Morfo Aival" userId="0993d5956dcc120b" providerId="LiveId" clId="{6787FED2-93C4-49E2-B60A-BD938A75ACC0}" dt="2022-04-06T09:46:12.255" v="242" actId="1076"/>
          <ac:spMkLst>
            <pc:docMk/>
            <pc:sldMk cId="2206105541" sldId="563"/>
            <ac:spMk id="9" creationId="{2AB2F7EC-EA83-49EA-A617-1C56CBF60145}"/>
          </ac:spMkLst>
        </pc:spChg>
        <pc:picChg chg="mod">
          <ac:chgData name="Morfo Aival" userId="0993d5956dcc120b" providerId="LiveId" clId="{6787FED2-93C4-49E2-B60A-BD938A75ACC0}" dt="2022-04-06T09:46:22.211" v="245" actId="1076"/>
          <ac:picMkLst>
            <pc:docMk/>
            <pc:sldMk cId="2206105541" sldId="563"/>
            <ac:picMk id="5" creationId="{EF212A29-628A-4308-85FC-080A194B6EBC}"/>
          </ac:picMkLst>
        </pc:picChg>
      </pc:sldChg>
      <pc:sldChg chg="ord">
        <pc:chgData name="Morfo Aival" userId="0993d5956dcc120b" providerId="LiveId" clId="{6787FED2-93C4-49E2-B60A-BD938A75ACC0}" dt="2022-03-12T11:11:45.300" v="25"/>
        <pc:sldMkLst>
          <pc:docMk/>
          <pc:sldMk cId="4242251137" sldId="567"/>
        </pc:sldMkLst>
      </pc:sldChg>
      <pc:sldChg chg="del">
        <pc:chgData name="Morfo Aival" userId="0993d5956dcc120b" providerId="LiveId" clId="{6787FED2-93C4-49E2-B60A-BD938A75ACC0}" dt="2022-03-12T11:23:57.415" v="78" actId="47"/>
        <pc:sldMkLst>
          <pc:docMk/>
          <pc:sldMk cId="3920231010" sldId="568"/>
        </pc:sldMkLst>
      </pc:sldChg>
      <pc:sldChg chg="addSp modSp mod">
        <pc:chgData name="Morfo Aival" userId="0993d5956dcc120b" providerId="LiveId" clId="{6787FED2-93C4-49E2-B60A-BD938A75ACC0}" dt="2022-04-06T09:21:40.512" v="179" actId="14100"/>
        <pc:sldMkLst>
          <pc:docMk/>
          <pc:sldMk cId="3781811959" sldId="569"/>
        </pc:sldMkLst>
        <pc:spChg chg="add mod">
          <ac:chgData name="Morfo Aival" userId="0993d5956dcc120b" providerId="LiveId" clId="{6787FED2-93C4-49E2-B60A-BD938A75ACC0}" dt="2022-04-06T09:21:36.570" v="178" actId="255"/>
          <ac:spMkLst>
            <pc:docMk/>
            <pc:sldMk cId="3781811959" sldId="569"/>
            <ac:spMk id="7" creationId="{49387EC7-233A-4C5B-B00A-BDA65DB0DD22}"/>
          </ac:spMkLst>
        </pc:spChg>
        <pc:picChg chg="mod">
          <ac:chgData name="Morfo Aival" userId="0993d5956dcc120b" providerId="LiveId" clId="{6787FED2-93C4-49E2-B60A-BD938A75ACC0}" dt="2022-04-06T09:21:40.512" v="179" actId="14100"/>
          <ac:picMkLst>
            <pc:docMk/>
            <pc:sldMk cId="3781811959" sldId="569"/>
            <ac:picMk id="8" creationId="{5CEA62D5-4315-4B23-BF1D-FBF218A42611}"/>
          </ac:picMkLst>
        </pc:picChg>
      </pc:sldChg>
      <pc:sldChg chg="modSp mod modCm">
        <pc:chgData name="Morfo Aival" userId="0993d5956dcc120b" providerId="LiveId" clId="{6787FED2-93C4-49E2-B60A-BD938A75ACC0}" dt="2022-04-11T13:19:52.377" v="331"/>
        <pc:sldMkLst>
          <pc:docMk/>
          <pc:sldMk cId="3362136816" sldId="570"/>
        </pc:sldMkLst>
        <pc:spChg chg="mod">
          <ac:chgData name="Morfo Aival" userId="0993d5956dcc120b" providerId="LiveId" clId="{6787FED2-93C4-49E2-B60A-BD938A75ACC0}" dt="2022-04-11T11:50:09.779" v="330" actId="20577"/>
          <ac:spMkLst>
            <pc:docMk/>
            <pc:sldMk cId="3362136816" sldId="570"/>
            <ac:spMk id="7" creationId="{3BF1D639-3101-4670-B5E1-D65D517F7238}"/>
          </ac:spMkLst>
        </pc:spChg>
      </pc:sldChg>
      <pc:sldChg chg="del">
        <pc:chgData name="Morfo Aival" userId="0993d5956dcc120b" providerId="LiveId" clId="{6787FED2-93C4-49E2-B60A-BD938A75ACC0}" dt="2022-03-12T11:23:59.041" v="80" actId="47"/>
        <pc:sldMkLst>
          <pc:docMk/>
          <pc:sldMk cId="493317890" sldId="571"/>
        </pc:sldMkLst>
      </pc:sldChg>
      <pc:sldChg chg="addSp delSp modSp mod ord">
        <pc:chgData name="Morfo Aival" userId="0993d5956dcc120b" providerId="LiveId" clId="{6787FED2-93C4-49E2-B60A-BD938A75ACC0}" dt="2022-04-06T09:30:49.083" v="185" actId="1076"/>
        <pc:sldMkLst>
          <pc:docMk/>
          <pc:sldMk cId="1141784044" sldId="572"/>
        </pc:sldMkLst>
        <pc:spChg chg="add mod">
          <ac:chgData name="Morfo Aival" userId="0993d5956dcc120b" providerId="LiveId" clId="{6787FED2-93C4-49E2-B60A-BD938A75ACC0}" dt="2022-04-06T09:30:49.083" v="185" actId="1076"/>
          <ac:spMkLst>
            <pc:docMk/>
            <pc:sldMk cId="1141784044" sldId="572"/>
            <ac:spMk id="7" creationId="{9277FD24-E2D1-487D-886B-23F433298F33}"/>
          </ac:spMkLst>
        </pc:spChg>
        <pc:picChg chg="add mod">
          <ac:chgData name="Morfo Aival" userId="0993d5956dcc120b" providerId="LiveId" clId="{6787FED2-93C4-49E2-B60A-BD938A75ACC0}" dt="2022-04-06T09:22:16.614" v="182" actId="1076"/>
          <ac:picMkLst>
            <pc:docMk/>
            <pc:sldMk cId="1141784044" sldId="572"/>
            <ac:picMk id="2" creationId="{E76D486C-319D-4530-AAA0-F62F5BC28FB9}"/>
          </ac:picMkLst>
        </pc:picChg>
        <pc:picChg chg="del mod">
          <ac:chgData name="Morfo Aival" userId="0993d5956dcc120b" providerId="LiveId" clId="{6787FED2-93C4-49E2-B60A-BD938A75ACC0}" dt="2022-04-06T09:13:37.800" v="93" actId="478"/>
          <ac:picMkLst>
            <pc:docMk/>
            <pc:sldMk cId="1141784044" sldId="572"/>
            <ac:picMk id="3" creationId="{71893E63-A203-4D5D-B233-E6062A08471B}"/>
          </ac:picMkLst>
        </pc:picChg>
        <pc:picChg chg="mod">
          <ac:chgData name="Morfo Aival" userId="0993d5956dcc120b" providerId="LiveId" clId="{6787FED2-93C4-49E2-B60A-BD938A75ACC0}" dt="2022-04-06T09:20:17.222" v="165" actId="1076"/>
          <ac:picMkLst>
            <pc:docMk/>
            <pc:sldMk cId="1141784044" sldId="572"/>
            <ac:picMk id="10" creationId="{ED55A895-1513-4BAA-8858-CE714A98C7C8}"/>
          </ac:picMkLst>
        </pc:picChg>
      </pc:sldChg>
      <pc:sldChg chg="del">
        <pc:chgData name="Morfo Aival" userId="0993d5956dcc120b" providerId="LiveId" clId="{6787FED2-93C4-49E2-B60A-BD938A75ACC0}" dt="2022-03-12T11:23:58.093" v="79" actId="47"/>
        <pc:sldMkLst>
          <pc:docMk/>
          <pc:sldMk cId="3244306186" sldId="574"/>
        </pc:sldMkLst>
      </pc:sldChg>
      <pc:sldChg chg="addSp modSp mod modCm">
        <pc:chgData name="Morfo Aival" userId="0993d5956dcc120b" providerId="LiveId" clId="{6787FED2-93C4-49E2-B60A-BD938A75ACC0}" dt="2022-04-11T14:43:21.039" v="461" actId="20577"/>
        <pc:sldMkLst>
          <pc:docMk/>
          <pc:sldMk cId="1802966982" sldId="575"/>
        </pc:sldMkLst>
        <pc:spChg chg="add mod">
          <ac:chgData name="Morfo Aival" userId="0993d5956dcc120b" providerId="LiveId" clId="{6787FED2-93C4-49E2-B60A-BD938A75ACC0}" dt="2022-04-11T14:43:21.039" v="461" actId="20577"/>
          <ac:spMkLst>
            <pc:docMk/>
            <pc:sldMk cId="1802966982" sldId="575"/>
            <ac:spMk id="2" creationId="{E8BCE7BA-75EF-4341-A903-3529A7DBE600}"/>
          </ac:spMkLst>
        </pc:spChg>
      </pc:sldChg>
      <pc:sldChg chg="del">
        <pc:chgData name="Morfo Aival" userId="0993d5956dcc120b" providerId="LiveId" clId="{6787FED2-93C4-49E2-B60A-BD938A75ACC0}" dt="2022-03-12T11:23:59.686" v="81" actId="47"/>
        <pc:sldMkLst>
          <pc:docMk/>
          <pc:sldMk cId="986491005" sldId="576"/>
        </pc:sldMkLst>
      </pc:sldChg>
      <pc:sldChg chg="addSp delSp modSp mod modCm">
        <pc:chgData name="Morfo Aival" userId="0993d5956dcc120b" providerId="LiveId" clId="{6787FED2-93C4-49E2-B60A-BD938A75ACC0}" dt="2022-04-11T11:42:57.771" v="276" actId="1076"/>
        <pc:sldMkLst>
          <pc:docMk/>
          <pc:sldMk cId="4048038441" sldId="578"/>
        </pc:sldMkLst>
        <pc:spChg chg="add del mod">
          <ac:chgData name="Morfo Aival" userId="0993d5956dcc120b" providerId="LiveId" clId="{6787FED2-93C4-49E2-B60A-BD938A75ACC0}" dt="2022-04-11T11:42:57.771" v="276" actId="1076"/>
          <ac:spMkLst>
            <pc:docMk/>
            <pc:sldMk cId="4048038441" sldId="578"/>
            <ac:spMk id="2" creationId="{AB8A8356-BAF1-422D-911B-79228A6F102C}"/>
          </ac:spMkLst>
        </pc:spChg>
        <pc:spChg chg="mod">
          <ac:chgData name="Morfo Aival" userId="0993d5956dcc120b" providerId="LiveId" clId="{6787FED2-93C4-49E2-B60A-BD938A75ACC0}" dt="2022-04-11T11:41:07.902" v="266" actId="14100"/>
          <ac:spMkLst>
            <pc:docMk/>
            <pc:sldMk cId="4048038441" sldId="578"/>
            <ac:spMk id="7" creationId="{1440BB04-3D18-40DE-8194-9F41B45DD038}"/>
          </ac:spMkLst>
        </pc:spChg>
        <pc:picChg chg="mod">
          <ac:chgData name="Morfo Aival" userId="0993d5956dcc120b" providerId="LiveId" clId="{6787FED2-93C4-49E2-B60A-BD938A75ACC0}" dt="2022-04-11T11:41:27.932" v="269" actId="1076"/>
          <ac:picMkLst>
            <pc:docMk/>
            <pc:sldMk cId="4048038441" sldId="578"/>
            <ac:picMk id="3" creationId="{34C674EF-2817-4F44-8B9C-C8860AAC88A9}"/>
          </ac:picMkLst>
        </pc:picChg>
        <pc:picChg chg="mod">
          <ac:chgData name="Morfo Aival" userId="0993d5956dcc120b" providerId="LiveId" clId="{6787FED2-93C4-49E2-B60A-BD938A75ACC0}" dt="2022-04-11T11:41:19.168" v="268" actId="1076"/>
          <ac:picMkLst>
            <pc:docMk/>
            <pc:sldMk cId="4048038441" sldId="578"/>
            <ac:picMk id="11" creationId="{75718739-6A7B-4F48-9FA8-CE53F317AA96}"/>
          </ac:picMkLst>
        </pc:picChg>
      </pc:sldChg>
      <pc:sldChg chg="addSp modSp mod modCm">
        <pc:chgData name="Morfo Aival" userId="0993d5956dcc120b" providerId="LiveId" clId="{6787FED2-93C4-49E2-B60A-BD938A75ACC0}" dt="2022-04-11T14:37:38.478" v="417" actId="1076"/>
        <pc:sldMkLst>
          <pc:docMk/>
          <pc:sldMk cId="56663566" sldId="581"/>
        </pc:sldMkLst>
        <pc:spChg chg="mod">
          <ac:chgData name="Morfo Aival" userId="0993d5956dcc120b" providerId="LiveId" clId="{6787FED2-93C4-49E2-B60A-BD938A75ACC0}" dt="2022-04-11T14:37:27.498" v="415" actId="1076"/>
          <ac:spMkLst>
            <pc:docMk/>
            <pc:sldMk cId="56663566" sldId="581"/>
            <ac:spMk id="2" creationId="{69D6B4A7-D156-4560-9C1B-EEF3136DF530}"/>
          </ac:spMkLst>
        </pc:spChg>
        <pc:spChg chg="add mod">
          <ac:chgData name="Morfo Aival" userId="0993d5956dcc120b" providerId="LiveId" clId="{6787FED2-93C4-49E2-B60A-BD938A75ACC0}" dt="2022-04-11T14:36:42.624" v="413" actId="14100"/>
          <ac:spMkLst>
            <pc:docMk/>
            <pc:sldMk cId="56663566" sldId="581"/>
            <ac:spMk id="8" creationId="{D269978B-C990-4601-8D03-622BC2B463A1}"/>
          </ac:spMkLst>
        </pc:spChg>
        <pc:spChg chg="mod">
          <ac:chgData name="Morfo Aival" userId="0993d5956dcc120b" providerId="LiveId" clId="{6787FED2-93C4-49E2-B60A-BD938A75ACC0}" dt="2022-04-11T14:37:38.478" v="417" actId="1076"/>
          <ac:spMkLst>
            <pc:docMk/>
            <pc:sldMk cId="56663566" sldId="581"/>
            <ac:spMk id="29" creationId="{B4E7F97E-9EDE-48A2-A91A-5C91183DDA2F}"/>
          </ac:spMkLst>
        </pc:spChg>
        <pc:picChg chg="mod">
          <ac:chgData name="Morfo Aival" userId="0993d5956dcc120b" providerId="LiveId" clId="{6787FED2-93C4-49E2-B60A-BD938A75ACC0}" dt="2022-04-11T14:37:27.498" v="415" actId="1076"/>
          <ac:picMkLst>
            <pc:docMk/>
            <pc:sldMk cId="56663566" sldId="581"/>
            <ac:picMk id="27" creationId="{A7E78CD6-8F36-4612-9637-54349342DCB8}"/>
          </ac:picMkLst>
        </pc:picChg>
        <pc:picChg chg="mod">
          <ac:chgData name="Morfo Aival" userId="0993d5956dcc120b" providerId="LiveId" clId="{6787FED2-93C4-49E2-B60A-BD938A75ACC0}" dt="2022-04-11T14:37:33.650" v="416" actId="1076"/>
          <ac:picMkLst>
            <pc:docMk/>
            <pc:sldMk cId="56663566" sldId="581"/>
            <ac:picMk id="28" creationId="{8E7F4944-09AA-483D-B676-38E397461AAD}"/>
          </ac:picMkLst>
        </pc:picChg>
      </pc:sldChg>
      <pc:sldChg chg="addSp modSp mod">
        <pc:chgData name="Morfo Aival" userId="0993d5956dcc120b" providerId="LiveId" clId="{6787FED2-93C4-49E2-B60A-BD938A75ACC0}" dt="2022-04-06T09:33:27.976" v="203" actId="207"/>
        <pc:sldMkLst>
          <pc:docMk/>
          <pc:sldMk cId="1322139566" sldId="581"/>
        </pc:sldMkLst>
        <pc:spChg chg="add mod">
          <ac:chgData name="Morfo Aival" userId="0993d5956dcc120b" providerId="LiveId" clId="{6787FED2-93C4-49E2-B60A-BD938A75ACC0}" dt="2022-03-12T11:06:21.795" v="21" actId="1076"/>
          <ac:spMkLst>
            <pc:docMk/>
            <pc:sldMk cId="1322139566" sldId="581"/>
            <ac:spMk id="2" creationId="{69D6B4A7-D156-4560-9C1B-EEF3136DF530}"/>
          </ac:spMkLst>
        </pc:spChg>
        <pc:spChg chg="mod">
          <ac:chgData name="Morfo Aival" userId="0993d5956dcc120b" providerId="LiveId" clId="{6787FED2-93C4-49E2-B60A-BD938A75ACC0}" dt="2022-04-06T09:33:27.976" v="203" actId="207"/>
          <ac:spMkLst>
            <pc:docMk/>
            <pc:sldMk cId="1322139566" sldId="581"/>
            <ac:spMk id="29" creationId="{B4E7F97E-9EDE-48A2-A91A-5C91183DDA2F}"/>
          </ac:spMkLst>
        </pc:spChg>
        <pc:picChg chg="mod">
          <ac:chgData name="Morfo Aival" userId="0993d5956dcc120b" providerId="LiveId" clId="{6787FED2-93C4-49E2-B60A-BD938A75ACC0}" dt="2022-03-12T11:06:18.263" v="20" actId="1076"/>
          <ac:picMkLst>
            <pc:docMk/>
            <pc:sldMk cId="1322139566" sldId="581"/>
            <ac:picMk id="27" creationId="{A7E78CD6-8F36-4612-9637-54349342DCB8}"/>
          </ac:picMkLst>
        </pc:picChg>
        <pc:picChg chg="mod">
          <ac:chgData name="Morfo Aival" userId="0993d5956dcc120b" providerId="LiveId" clId="{6787FED2-93C4-49E2-B60A-BD938A75ACC0}" dt="2022-03-12T11:06:03.015" v="15" actId="1076"/>
          <ac:picMkLst>
            <pc:docMk/>
            <pc:sldMk cId="1322139566" sldId="581"/>
            <ac:picMk id="28" creationId="{8E7F4944-09AA-483D-B676-38E397461AAD}"/>
          </ac:picMkLst>
        </pc:picChg>
      </pc:sldChg>
      <pc:sldChg chg="modSp mod">
        <pc:chgData name="Morfo Aival" userId="0993d5956dcc120b" providerId="LiveId" clId="{6787FED2-93C4-49E2-B60A-BD938A75ACC0}" dt="2022-03-12T11:26:10.625" v="84" actId="113"/>
        <pc:sldMkLst>
          <pc:docMk/>
          <pc:sldMk cId="2167066504" sldId="583"/>
        </pc:sldMkLst>
        <pc:spChg chg="mod">
          <ac:chgData name="Morfo Aival" userId="0993d5956dcc120b" providerId="LiveId" clId="{6787FED2-93C4-49E2-B60A-BD938A75ACC0}" dt="2022-03-12T11:14:20.697" v="27" actId="1076"/>
          <ac:spMkLst>
            <pc:docMk/>
            <pc:sldMk cId="2167066504" sldId="583"/>
            <ac:spMk id="7" creationId="{3BE1B9F0-348B-41DE-953F-EF74241BA762}"/>
          </ac:spMkLst>
        </pc:spChg>
        <pc:spChg chg="mod">
          <ac:chgData name="Morfo Aival" userId="0993d5956dcc120b" providerId="LiveId" clId="{6787FED2-93C4-49E2-B60A-BD938A75ACC0}" dt="2022-03-12T11:25:04.973" v="83" actId="113"/>
          <ac:spMkLst>
            <pc:docMk/>
            <pc:sldMk cId="2167066504" sldId="583"/>
            <ac:spMk id="8" creationId="{F76443CE-7E3E-4278-826C-BCCD41269CA8}"/>
          </ac:spMkLst>
        </pc:spChg>
        <pc:spChg chg="mod">
          <ac:chgData name="Morfo Aival" userId="0993d5956dcc120b" providerId="LiveId" clId="{6787FED2-93C4-49E2-B60A-BD938A75ACC0}" dt="2022-03-12T11:26:10.625" v="84" actId="113"/>
          <ac:spMkLst>
            <pc:docMk/>
            <pc:sldMk cId="2167066504" sldId="583"/>
            <ac:spMk id="9" creationId="{B8436F2E-F9BB-44BA-B71B-DD51CCF00937}"/>
          </ac:spMkLst>
        </pc:spChg>
        <pc:spChg chg="mod">
          <ac:chgData name="Morfo Aival" userId="0993d5956dcc120b" providerId="LiveId" clId="{6787FED2-93C4-49E2-B60A-BD938A75ACC0}" dt="2022-03-12T11:12:06.579" v="26" actId="1076"/>
          <ac:spMkLst>
            <pc:docMk/>
            <pc:sldMk cId="2167066504" sldId="583"/>
            <ac:spMk id="16" creationId="{C4734EB2-EF68-4E21-ACD3-35B5B81AF57A}"/>
          </ac:spMkLst>
        </pc:spChg>
      </pc:sldChg>
      <pc:sldChg chg="del">
        <pc:chgData name="Morfo Aival" userId="0993d5956dcc120b" providerId="LiveId" clId="{6787FED2-93C4-49E2-B60A-BD938A75ACC0}" dt="2022-03-12T11:23:53.470" v="76" actId="47"/>
        <pc:sldMkLst>
          <pc:docMk/>
          <pc:sldMk cId="537515242" sldId="584"/>
        </pc:sldMkLst>
      </pc:sldChg>
      <pc:sldChg chg="modSp mod">
        <pc:chgData name="Morfo Aival" userId="0993d5956dcc120b" providerId="LiveId" clId="{6787FED2-93C4-49E2-B60A-BD938A75ACC0}" dt="2022-04-06T09:35:53.849" v="218" actId="207"/>
        <pc:sldMkLst>
          <pc:docMk/>
          <pc:sldMk cId="3978707672" sldId="585"/>
        </pc:sldMkLst>
        <pc:spChg chg="mod">
          <ac:chgData name="Morfo Aival" userId="0993d5956dcc120b" providerId="LiveId" clId="{6787FED2-93C4-49E2-B60A-BD938A75ACC0}" dt="2022-04-06T09:35:53.849" v="218" actId="207"/>
          <ac:spMkLst>
            <pc:docMk/>
            <pc:sldMk cId="3978707672" sldId="585"/>
            <ac:spMk id="18" creationId="{C004A681-1E72-44FE-810F-C97F5458D56D}"/>
          </ac:spMkLst>
        </pc:spChg>
      </pc:sldChg>
      <pc:sldChg chg="addSp delSp modSp mod">
        <pc:chgData name="Morfo Aival" userId="0993d5956dcc120b" providerId="LiveId" clId="{6787FED2-93C4-49E2-B60A-BD938A75ACC0}" dt="2022-04-06T09:34:28.931" v="215" actId="1076"/>
        <pc:sldMkLst>
          <pc:docMk/>
          <pc:sldMk cId="2319430170" sldId="586"/>
        </pc:sldMkLst>
        <pc:spChg chg="mod">
          <ac:chgData name="Morfo Aival" userId="0993d5956dcc120b" providerId="LiveId" clId="{6787FED2-93C4-49E2-B60A-BD938A75ACC0}" dt="2022-04-06T09:34:21.214" v="213" actId="1076"/>
          <ac:spMkLst>
            <pc:docMk/>
            <pc:sldMk cId="2319430170" sldId="586"/>
            <ac:spMk id="7" creationId="{B7C0FACB-0638-44C3-8369-519B1EF753E0}"/>
          </ac:spMkLst>
        </pc:spChg>
        <pc:spChg chg="del">
          <ac:chgData name="Morfo Aival" userId="0993d5956dcc120b" providerId="LiveId" clId="{6787FED2-93C4-49E2-B60A-BD938A75ACC0}" dt="2022-04-06T09:31:40.261" v="194" actId="478"/>
          <ac:spMkLst>
            <pc:docMk/>
            <pc:sldMk cId="2319430170" sldId="586"/>
            <ac:spMk id="8" creationId="{6C9FD153-872F-4BD8-B795-4A7AD77FB779}"/>
          </ac:spMkLst>
        </pc:spChg>
        <pc:spChg chg="add mod">
          <ac:chgData name="Morfo Aival" userId="0993d5956dcc120b" providerId="LiveId" clId="{6787FED2-93C4-49E2-B60A-BD938A75ACC0}" dt="2022-04-06T09:32:06.735" v="198" actId="1076"/>
          <ac:spMkLst>
            <pc:docMk/>
            <pc:sldMk cId="2319430170" sldId="586"/>
            <ac:spMk id="9" creationId="{2179A279-4505-401E-8A47-10A6A57DA208}"/>
          </ac:spMkLst>
        </pc:spChg>
        <pc:picChg chg="mod">
          <ac:chgData name="Morfo Aival" userId="0993d5956dcc120b" providerId="LiveId" clId="{6787FED2-93C4-49E2-B60A-BD938A75ACC0}" dt="2022-04-06T09:34:28.931" v="215" actId="1076"/>
          <ac:picMkLst>
            <pc:docMk/>
            <pc:sldMk cId="2319430170" sldId="586"/>
            <ac:picMk id="3" creationId="{9AE3D3C5-0C2D-496F-AE00-9A8B0E08D2C4}"/>
          </ac:picMkLst>
        </pc:picChg>
      </pc:sldChg>
      <pc:sldChg chg="modSp mod ord">
        <pc:chgData name="Morfo Aival" userId="0993d5956dcc120b" providerId="LiveId" clId="{6787FED2-93C4-49E2-B60A-BD938A75ACC0}" dt="2022-04-06T09:35:13.184" v="217" actId="208"/>
        <pc:sldMkLst>
          <pc:docMk/>
          <pc:sldMk cId="561119499" sldId="587"/>
        </pc:sldMkLst>
        <pc:spChg chg="mod">
          <ac:chgData name="Morfo Aival" userId="0993d5956dcc120b" providerId="LiveId" clId="{6787FED2-93C4-49E2-B60A-BD938A75ACC0}" dt="2022-04-06T09:35:13.184" v="217" actId="208"/>
          <ac:spMkLst>
            <pc:docMk/>
            <pc:sldMk cId="561119499" sldId="587"/>
            <ac:spMk id="7" creationId="{09248FCD-9F4D-49D5-B8F1-F1F1352F1D14}"/>
          </ac:spMkLst>
        </pc:spChg>
      </pc:sldChg>
      <pc:sldChg chg="del">
        <pc:chgData name="Morfo Aival" userId="0993d5956dcc120b" providerId="LiveId" clId="{6787FED2-93C4-49E2-B60A-BD938A75ACC0}" dt="2022-03-12T11:24:01.453" v="82" actId="47"/>
        <pc:sldMkLst>
          <pc:docMk/>
          <pc:sldMk cId="810639260" sldId="590"/>
        </pc:sldMkLst>
      </pc:sldChg>
      <pc:sldChg chg="addSp delSp modSp new mod">
        <pc:chgData name="Morfo Aival" userId="0993d5956dcc120b" providerId="LiveId" clId="{6787FED2-93C4-49E2-B60A-BD938A75ACC0}" dt="2022-03-12T11:16:36.740" v="52"/>
        <pc:sldMkLst>
          <pc:docMk/>
          <pc:sldMk cId="439993025" sldId="591"/>
        </pc:sldMkLst>
        <pc:spChg chg="del">
          <ac:chgData name="Morfo Aival" userId="0993d5956dcc120b" providerId="LiveId" clId="{6787FED2-93C4-49E2-B60A-BD938A75ACC0}" dt="2022-03-12T11:16:07.874" v="45" actId="478"/>
          <ac:spMkLst>
            <pc:docMk/>
            <pc:sldMk cId="439993025" sldId="591"/>
            <ac:spMk id="2" creationId="{99D3A6A7-B47C-4356-98CA-8A8EAA5EC639}"/>
          </ac:spMkLst>
        </pc:spChg>
        <pc:spChg chg="del">
          <ac:chgData name="Morfo Aival" userId="0993d5956dcc120b" providerId="LiveId" clId="{6787FED2-93C4-49E2-B60A-BD938A75ACC0}" dt="2022-03-12T11:16:09.796" v="46" actId="478"/>
          <ac:spMkLst>
            <pc:docMk/>
            <pc:sldMk cId="439993025" sldId="591"/>
            <ac:spMk id="3" creationId="{71D96116-5D78-4F70-A9E9-BB2382BAE356}"/>
          </ac:spMkLst>
        </pc:spChg>
        <pc:spChg chg="add mod">
          <ac:chgData name="Morfo Aival" userId="0993d5956dcc120b" providerId="LiveId" clId="{6787FED2-93C4-49E2-B60A-BD938A75ACC0}" dt="2022-03-12T11:16:36.740" v="52"/>
          <ac:spMkLst>
            <pc:docMk/>
            <pc:sldMk cId="439993025" sldId="591"/>
            <ac:spMk id="4" creationId="{5470B5FA-D729-4FAB-850B-BC1DABD17F57}"/>
          </ac:spMkLst>
        </pc:spChg>
      </pc:sldChg>
      <pc:sldChg chg="new del">
        <pc:chgData name="Morfo Aival" userId="0993d5956dcc120b" providerId="LiveId" clId="{6787FED2-93C4-49E2-B60A-BD938A75ACC0}" dt="2022-03-12T11:15:56.766" v="43" actId="680"/>
        <pc:sldMkLst>
          <pc:docMk/>
          <pc:sldMk cId="1667510339" sldId="591"/>
        </pc:sldMkLst>
      </pc:sldChg>
      <pc:sldChg chg="addSp delSp modSp new mod">
        <pc:chgData name="Morfo Aival" userId="0993d5956dcc120b" providerId="LiveId" clId="{6787FED2-93C4-49E2-B60A-BD938A75ACC0}" dt="2022-03-12T11:20:15.734" v="75" actId="14100"/>
        <pc:sldMkLst>
          <pc:docMk/>
          <pc:sldMk cId="3910241831" sldId="592"/>
        </pc:sldMkLst>
        <pc:spChg chg="del">
          <ac:chgData name="Morfo Aival" userId="0993d5956dcc120b" providerId="LiveId" clId="{6787FED2-93C4-49E2-B60A-BD938A75ACC0}" dt="2022-03-12T11:19:06.326" v="56" actId="478"/>
          <ac:spMkLst>
            <pc:docMk/>
            <pc:sldMk cId="3910241831" sldId="592"/>
            <ac:spMk id="2" creationId="{EB1E5CFD-DAE3-4D1B-8A23-016C8DFA5ED5}"/>
          </ac:spMkLst>
        </pc:spChg>
        <pc:spChg chg="del">
          <ac:chgData name="Morfo Aival" userId="0993d5956dcc120b" providerId="LiveId" clId="{6787FED2-93C4-49E2-B60A-BD938A75ACC0}" dt="2022-03-12T11:19:19.128" v="57" actId="478"/>
          <ac:spMkLst>
            <pc:docMk/>
            <pc:sldMk cId="3910241831" sldId="592"/>
            <ac:spMk id="3" creationId="{2583B9CC-8D64-4209-917A-4EB6621FC343}"/>
          </ac:spMkLst>
        </pc:spChg>
        <pc:spChg chg="add mod">
          <ac:chgData name="Morfo Aival" userId="0993d5956dcc120b" providerId="LiveId" clId="{6787FED2-93C4-49E2-B60A-BD938A75ACC0}" dt="2022-03-12T11:20:15.734" v="75" actId="14100"/>
          <ac:spMkLst>
            <pc:docMk/>
            <pc:sldMk cId="3910241831" sldId="592"/>
            <ac:spMk id="4" creationId="{E238BDF8-C747-4344-BB60-7E8392EC1BC6}"/>
          </ac:spMkLst>
        </pc:spChg>
      </pc:sldChg>
    </pc:docChg>
  </pc:docChgLst>
  <pc:docChgLst>
    <pc:chgData name="Morfo Aival" userId="0993d5956dcc120b" providerId="LiveId" clId="{1FE80864-02C1-4A33-BBE0-B8EF25A61FD6}"/>
    <pc:docChg chg="modSld sldOrd">
      <pc:chgData name="Morfo Aival" userId="0993d5956dcc120b" providerId="LiveId" clId="{1FE80864-02C1-4A33-BBE0-B8EF25A61FD6}" dt="2022-03-12T10:37:56.087" v="47"/>
      <pc:docMkLst>
        <pc:docMk/>
      </pc:docMkLst>
      <pc:sldChg chg="ord">
        <pc:chgData name="Morfo Aival" userId="0993d5956dcc120b" providerId="LiveId" clId="{1FE80864-02C1-4A33-BBE0-B8EF25A61FD6}" dt="2022-03-12T10:36:06.624" v="37"/>
        <pc:sldMkLst>
          <pc:docMk/>
          <pc:sldMk cId="2206105541" sldId="563"/>
        </pc:sldMkLst>
      </pc:sldChg>
      <pc:sldChg chg="ord">
        <pc:chgData name="Morfo Aival" userId="0993d5956dcc120b" providerId="LiveId" clId="{1FE80864-02C1-4A33-BBE0-B8EF25A61FD6}" dt="2022-03-12T10:30:53.126" v="25"/>
        <pc:sldMkLst>
          <pc:docMk/>
          <pc:sldMk cId="240768764" sldId="565"/>
        </pc:sldMkLst>
      </pc:sldChg>
      <pc:sldChg chg="ord">
        <pc:chgData name="Morfo Aival" userId="0993d5956dcc120b" providerId="LiveId" clId="{1FE80864-02C1-4A33-BBE0-B8EF25A61FD6}" dt="2022-03-12T10:32:18.051" v="29"/>
        <pc:sldMkLst>
          <pc:docMk/>
          <pc:sldMk cId="4242251137" sldId="567"/>
        </pc:sldMkLst>
      </pc:sldChg>
      <pc:sldChg chg="ord">
        <pc:chgData name="Morfo Aival" userId="0993d5956dcc120b" providerId="LiveId" clId="{1FE80864-02C1-4A33-BBE0-B8EF25A61FD6}" dt="2022-03-12T10:20:17.875" v="1"/>
        <pc:sldMkLst>
          <pc:docMk/>
          <pc:sldMk cId="3781811959" sldId="569"/>
        </pc:sldMkLst>
      </pc:sldChg>
      <pc:sldChg chg="ord">
        <pc:chgData name="Morfo Aival" userId="0993d5956dcc120b" providerId="LiveId" clId="{1FE80864-02C1-4A33-BBE0-B8EF25A61FD6}" dt="2022-03-12T10:36:26.308" v="39"/>
        <pc:sldMkLst>
          <pc:docMk/>
          <pc:sldMk cId="3362136816" sldId="570"/>
        </pc:sldMkLst>
      </pc:sldChg>
      <pc:sldChg chg="ord">
        <pc:chgData name="Morfo Aival" userId="0993d5956dcc120b" providerId="LiveId" clId="{1FE80864-02C1-4A33-BBE0-B8EF25A61FD6}" dt="2022-03-12T10:25:35.156" v="11"/>
        <pc:sldMkLst>
          <pc:docMk/>
          <pc:sldMk cId="1141784044" sldId="572"/>
        </pc:sldMkLst>
      </pc:sldChg>
      <pc:sldChg chg="ord">
        <pc:chgData name="Morfo Aival" userId="0993d5956dcc120b" providerId="LiveId" clId="{1FE80864-02C1-4A33-BBE0-B8EF25A61FD6}" dt="2022-03-12T10:36:35.169" v="41"/>
        <pc:sldMkLst>
          <pc:docMk/>
          <pc:sldMk cId="3146891465" sldId="573"/>
        </pc:sldMkLst>
      </pc:sldChg>
      <pc:sldChg chg="ord">
        <pc:chgData name="Morfo Aival" userId="0993d5956dcc120b" providerId="LiveId" clId="{1FE80864-02C1-4A33-BBE0-B8EF25A61FD6}" dt="2022-03-12T10:37:56.087" v="47"/>
        <pc:sldMkLst>
          <pc:docMk/>
          <pc:sldMk cId="1802966982" sldId="575"/>
        </pc:sldMkLst>
      </pc:sldChg>
      <pc:sldChg chg="ord">
        <pc:chgData name="Morfo Aival" userId="0993d5956dcc120b" providerId="LiveId" clId="{1FE80864-02C1-4A33-BBE0-B8EF25A61FD6}" dt="2022-03-12T10:23:15.087" v="3"/>
        <pc:sldMkLst>
          <pc:docMk/>
          <pc:sldMk cId="2669952201" sldId="577"/>
        </pc:sldMkLst>
      </pc:sldChg>
      <pc:sldChg chg="ord">
        <pc:chgData name="Morfo Aival" userId="0993d5956dcc120b" providerId="LiveId" clId="{1FE80864-02C1-4A33-BBE0-B8EF25A61FD6}" dt="2022-03-12T10:34:16.299" v="31"/>
        <pc:sldMkLst>
          <pc:docMk/>
          <pc:sldMk cId="4048038441" sldId="578"/>
        </pc:sldMkLst>
      </pc:sldChg>
      <pc:sldChg chg="ord">
        <pc:chgData name="Morfo Aival" userId="0993d5956dcc120b" providerId="LiveId" clId="{1FE80864-02C1-4A33-BBE0-B8EF25A61FD6}" dt="2022-03-12T10:35:49.287" v="35"/>
        <pc:sldMkLst>
          <pc:docMk/>
          <pc:sldMk cId="2507966122" sldId="579"/>
        </pc:sldMkLst>
      </pc:sldChg>
      <pc:sldChg chg="ord">
        <pc:chgData name="Morfo Aival" userId="0993d5956dcc120b" providerId="LiveId" clId="{1FE80864-02C1-4A33-BBE0-B8EF25A61FD6}" dt="2022-03-12T10:37:15.993" v="43"/>
        <pc:sldMkLst>
          <pc:docMk/>
          <pc:sldMk cId="4069854117" sldId="580"/>
        </pc:sldMkLst>
      </pc:sldChg>
      <pc:sldChg chg="ord">
        <pc:chgData name="Morfo Aival" userId="0993d5956dcc120b" providerId="LiveId" clId="{1FE80864-02C1-4A33-BBE0-B8EF25A61FD6}" dt="2022-03-12T10:24:01.574" v="7"/>
        <pc:sldMkLst>
          <pc:docMk/>
          <pc:sldMk cId="1322139566" sldId="581"/>
        </pc:sldMkLst>
      </pc:sldChg>
      <pc:sldChg chg="ord">
        <pc:chgData name="Morfo Aival" userId="0993d5956dcc120b" providerId="LiveId" clId="{1FE80864-02C1-4A33-BBE0-B8EF25A61FD6}" dt="2022-03-12T10:37:37.802" v="45"/>
        <pc:sldMkLst>
          <pc:docMk/>
          <pc:sldMk cId="1675094219" sldId="582"/>
        </pc:sldMkLst>
      </pc:sldChg>
      <pc:sldChg chg="ord">
        <pc:chgData name="Morfo Aival" userId="0993d5956dcc120b" providerId="LiveId" clId="{1FE80864-02C1-4A33-BBE0-B8EF25A61FD6}" dt="2022-03-12T10:31:39.487" v="27"/>
        <pc:sldMkLst>
          <pc:docMk/>
          <pc:sldMk cId="2167066504" sldId="583"/>
        </pc:sldMkLst>
      </pc:sldChg>
      <pc:sldChg chg="ord">
        <pc:chgData name="Morfo Aival" userId="0993d5956dcc120b" providerId="LiveId" clId="{1FE80864-02C1-4A33-BBE0-B8EF25A61FD6}" dt="2022-03-12T10:34:58.603" v="33"/>
        <pc:sldMkLst>
          <pc:docMk/>
          <pc:sldMk cId="537515242" sldId="584"/>
        </pc:sldMkLst>
      </pc:sldChg>
      <pc:sldChg chg="ord">
        <pc:chgData name="Morfo Aival" userId="0993d5956dcc120b" providerId="LiveId" clId="{1FE80864-02C1-4A33-BBE0-B8EF25A61FD6}" dt="2022-03-12T10:30:09.592" v="21"/>
        <pc:sldMkLst>
          <pc:docMk/>
          <pc:sldMk cId="3978707672" sldId="585"/>
        </pc:sldMkLst>
      </pc:sldChg>
      <pc:sldChg chg="ord">
        <pc:chgData name="Morfo Aival" userId="0993d5956dcc120b" providerId="LiveId" clId="{1FE80864-02C1-4A33-BBE0-B8EF25A61FD6}" dt="2022-03-12T10:24:54.527" v="9"/>
        <pc:sldMkLst>
          <pc:docMk/>
          <pc:sldMk cId="2319430170" sldId="586"/>
        </pc:sldMkLst>
      </pc:sldChg>
      <pc:sldChg chg="ord">
        <pc:chgData name="Morfo Aival" userId="0993d5956dcc120b" providerId="LiveId" clId="{1FE80864-02C1-4A33-BBE0-B8EF25A61FD6}" dt="2022-03-12T10:27:12.617" v="17"/>
        <pc:sldMkLst>
          <pc:docMk/>
          <pc:sldMk cId="561119499" sldId="587"/>
        </pc:sldMkLst>
      </pc:sldChg>
      <pc:sldChg chg="ord">
        <pc:chgData name="Morfo Aival" userId="0993d5956dcc120b" providerId="LiveId" clId="{1FE80864-02C1-4A33-BBE0-B8EF25A61FD6}" dt="2022-03-12T10:29:13.374" v="19"/>
        <pc:sldMkLst>
          <pc:docMk/>
          <pc:sldMk cId="942779893" sldId="588"/>
        </pc:sldMkLst>
      </pc:sldChg>
      <pc:sldChg chg="ord">
        <pc:chgData name="Morfo Aival" userId="0993d5956dcc120b" providerId="LiveId" clId="{1FE80864-02C1-4A33-BBE0-B8EF25A61FD6}" dt="2022-03-12T10:30:29.367" v="23"/>
        <pc:sldMkLst>
          <pc:docMk/>
          <pc:sldMk cId="3076567640" sldId="589"/>
        </pc:sldMkLst>
      </pc:sldChg>
    </pc:docChg>
  </pc:docChgLst>
  <pc:docChgLst>
    <pc:chgData name="Dimitrios Delialis" userId="37177d6de15924d1" providerId="LiveId" clId="{7D18F02C-B580-4B63-A049-886CEA58A4C5}"/>
    <pc:docChg chg="undo redo custSel addSld delSld modSld">
      <pc:chgData name="Dimitrios Delialis" userId="37177d6de15924d1" providerId="LiveId" clId="{7D18F02C-B580-4B63-A049-886CEA58A4C5}" dt="2022-01-30T09:15:50.622" v="1598"/>
      <pc:docMkLst>
        <pc:docMk/>
      </pc:docMkLst>
      <pc:sldChg chg="delSp new mod">
        <pc:chgData name="Dimitrios Delialis" userId="37177d6de15924d1" providerId="LiveId" clId="{7D18F02C-B580-4B63-A049-886CEA58A4C5}" dt="2022-01-25T14:59:28.036" v="1" actId="478"/>
        <pc:sldMkLst>
          <pc:docMk/>
          <pc:sldMk cId="1106126401" sldId="256"/>
        </pc:sldMkLst>
        <pc:spChg chg="del">
          <ac:chgData name="Dimitrios Delialis" userId="37177d6de15924d1" providerId="LiveId" clId="{7D18F02C-B580-4B63-A049-886CEA58A4C5}" dt="2022-01-25T14:59:28.036" v="1" actId="478"/>
          <ac:spMkLst>
            <pc:docMk/>
            <pc:sldMk cId="1106126401" sldId="256"/>
            <ac:spMk id="2" creationId="{58F2B86B-90B9-4178-97F3-174ADE94D6CB}"/>
          </ac:spMkLst>
        </pc:spChg>
        <pc:spChg chg="del">
          <ac:chgData name="Dimitrios Delialis" userId="37177d6de15924d1" providerId="LiveId" clId="{7D18F02C-B580-4B63-A049-886CEA58A4C5}" dt="2022-01-25T14:59:28.036" v="1" actId="478"/>
          <ac:spMkLst>
            <pc:docMk/>
            <pc:sldMk cId="1106126401" sldId="256"/>
            <ac:spMk id="3" creationId="{0B609C50-1BC6-414A-B4BD-60AAB42A9953}"/>
          </ac:spMkLst>
        </pc:spChg>
      </pc:sldChg>
      <pc:sldChg chg="addSp delSp modSp add mod">
        <pc:chgData name="Dimitrios Delialis" userId="37177d6de15924d1" providerId="LiveId" clId="{7D18F02C-B580-4B63-A049-886CEA58A4C5}" dt="2022-01-25T15:26:55.578" v="722" actId="1076"/>
        <pc:sldMkLst>
          <pc:docMk/>
          <pc:sldMk cId="3147567320" sldId="541"/>
        </pc:sldMkLst>
        <pc:spChg chg="del">
          <ac:chgData name="Dimitrios Delialis" userId="37177d6de15924d1" providerId="LiveId" clId="{7D18F02C-B580-4B63-A049-886CEA58A4C5}" dt="2022-01-25T15:17:01.565" v="326" actId="478"/>
          <ac:spMkLst>
            <pc:docMk/>
            <pc:sldMk cId="3147567320" sldId="541"/>
            <ac:spMk id="6" creationId="{00000000-0000-0000-0000-000000000000}"/>
          </ac:spMkLst>
        </pc:spChg>
        <pc:spChg chg="add mod">
          <ac:chgData name="Dimitrios Delialis" userId="37177d6de15924d1" providerId="LiveId" clId="{7D18F02C-B580-4B63-A049-886CEA58A4C5}" dt="2022-01-25T15:26:55.578" v="722" actId="1076"/>
          <ac:spMkLst>
            <pc:docMk/>
            <pc:sldMk cId="3147567320" sldId="541"/>
            <ac:spMk id="7" creationId="{64AAC3BD-47A7-45DD-B6AD-DA2538083AB1}"/>
          </ac:spMkLst>
        </pc:spChg>
        <pc:spChg chg="del">
          <ac:chgData name="Dimitrios Delialis" userId="37177d6de15924d1" providerId="LiveId" clId="{7D18F02C-B580-4B63-A049-886CEA58A4C5}" dt="2022-01-25T15:17:07.299" v="329" actId="478"/>
          <ac:spMkLst>
            <pc:docMk/>
            <pc:sldMk cId="3147567320" sldId="541"/>
            <ac:spMk id="10" creationId="{748D5BEF-248E-4E76-8F5D-86B66093DD33}"/>
          </ac:spMkLst>
        </pc:spChg>
        <pc:spChg chg="mod">
          <ac:chgData name="Dimitrios Delialis" userId="37177d6de15924d1" providerId="LiveId" clId="{7D18F02C-B580-4B63-A049-886CEA58A4C5}" dt="2022-01-25T15:21:11.709" v="512" actId="27636"/>
          <ac:spMkLst>
            <pc:docMk/>
            <pc:sldMk cId="3147567320" sldId="541"/>
            <ac:spMk id="11" creationId="{33624E99-3013-48B7-9361-1B9CB1A7C14D}"/>
          </ac:spMkLst>
        </pc:spChg>
        <pc:spChg chg="mod">
          <ac:chgData name="Dimitrios Delialis" userId="37177d6de15924d1" providerId="LiveId" clId="{7D18F02C-B580-4B63-A049-886CEA58A4C5}" dt="2022-01-25T15:18:04.719" v="353" actId="20577"/>
          <ac:spMkLst>
            <pc:docMk/>
            <pc:sldMk cId="3147567320" sldId="541"/>
            <ac:spMk id="12" creationId="{00000000-0000-0000-0000-000000000000}"/>
          </ac:spMkLst>
        </pc:spChg>
        <pc:spChg chg="mod">
          <ac:chgData name="Dimitrios Delialis" userId="37177d6de15924d1" providerId="LiveId" clId="{7D18F02C-B580-4B63-A049-886CEA58A4C5}" dt="2022-01-25T15:24:57.485" v="546" actId="20577"/>
          <ac:spMkLst>
            <pc:docMk/>
            <pc:sldMk cId="3147567320" sldId="541"/>
            <ac:spMk id="13" creationId="{11CAC240-67EC-475A-9C9E-BF4BCD39393B}"/>
          </ac:spMkLst>
        </pc:spChg>
        <pc:spChg chg="del">
          <ac:chgData name="Dimitrios Delialis" userId="37177d6de15924d1" providerId="LiveId" clId="{7D18F02C-B580-4B63-A049-886CEA58A4C5}" dt="2022-01-25T15:17:07.299" v="329" actId="478"/>
          <ac:spMkLst>
            <pc:docMk/>
            <pc:sldMk cId="3147567320" sldId="541"/>
            <ac:spMk id="14" creationId="{D9D28CD0-8298-47F7-9762-A1FDB857CF13}"/>
          </ac:spMkLst>
        </pc:spChg>
        <pc:spChg chg="del">
          <ac:chgData name="Dimitrios Delialis" userId="37177d6de15924d1" providerId="LiveId" clId="{7D18F02C-B580-4B63-A049-886CEA58A4C5}" dt="2022-01-25T15:17:05.107" v="328" actId="478"/>
          <ac:spMkLst>
            <pc:docMk/>
            <pc:sldMk cId="3147567320" sldId="541"/>
            <ac:spMk id="15" creationId="{EAD984D7-74BC-4E96-B048-0A4545BECE16}"/>
          </ac:spMkLst>
        </pc:spChg>
        <pc:spChg chg="add mod">
          <ac:chgData name="Dimitrios Delialis" userId="37177d6de15924d1" providerId="LiveId" clId="{7D18F02C-B580-4B63-A049-886CEA58A4C5}" dt="2022-01-25T15:25:11.360" v="568" actId="207"/>
          <ac:spMkLst>
            <pc:docMk/>
            <pc:sldMk cId="3147567320" sldId="541"/>
            <ac:spMk id="17" creationId="{06B2838F-7E28-49A4-8936-56B875F1D12C}"/>
          </ac:spMkLst>
        </pc:spChg>
        <pc:picChg chg="add mod modCrop">
          <ac:chgData name="Dimitrios Delialis" userId="37177d6de15924d1" providerId="LiveId" clId="{7D18F02C-B580-4B63-A049-886CEA58A4C5}" dt="2022-01-25T15:24:27.812" v="542" actId="1076"/>
          <ac:picMkLst>
            <pc:docMk/>
            <pc:sldMk cId="3147567320" sldId="541"/>
            <ac:picMk id="3" creationId="{0E1F6A92-49FF-40E5-ABA5-8934FC3C80F4}"/>
          </ac:picMkLst>
        </pc:picChg>
        <pc:picChg chg="add mod modCrop">
          <ac:chgData name="Dimitrios Delialis" userId="37177d6de15924d1" providerId="LiveId" clId="{7D18F02C-B580-4B63-A049-886CEA58A4C5}" dt="2022-01-25T15:24:09.874" v="534" actId="1076"/>
          <ac:picMkLst>
            <pc:docMk/>
            <pc:sldMk cId="3147567320" sldId="541"/>
            <ac:picMk id="5" creationId="{01EEFB90-5D79-435A-9190-D12FE3CDB497}"/>
          </ac:picMkLst>
        </pc:picChg>
        <pc:picChg chg="del">
          <ac:chgData name="Dimitrios Delialis" userId="37177d6de15924d1" providerId="LiveId" clId="{7D18F02C-B580-4B63-A049-886CEA58A4C5}" dt="2022-01-25T15:16:58.981" v="325" actId="478"/>
          <ac:picMkLst>
            <pc:docMk/>
            <pc:sldMk cId="3147567320" sldId="541"/>
            <ac:picMk id="8" creationId="{00000000-0000-0000-0000-000000000000}"/>
          </ac:picMkLst>
        </pc:picChg>
        <pc:picChg chg="del">
          <ac:chgData name="Dimitrios Delialis" userId="37177d6de15924d1" providerId="LiveId" clId="{7D18F02C-B580-4B63-A049-886CEA58A4C5}" dt="2022-01-25T15:17:02.955" v="327" actId="478"/>
          <ac:picMkLst>
            <pc:docMk/>
            <pc:sldMk cId="3147567320" sldId="541"/>
            <ac:picMk id="9" creationId="{00000000-0000-0000-0000-000000000000}"/>
          </ac:picMkLst>
        </pc:picChg>
        <pc:picChg chg="add mod modCrop">
          <ac:chgData name="Dimitrios Delialis" userId="37177d6de15924d1" providerId="LiveId" clId="{7D18F02C-B580-4B63-A049-886CEA58A4C5}" dt="2022-01-25T15:24:30.046" v="543" actId="1076"/>
          <ac:picMkLst>
            <pc:docMk/>
            <pc:sldMk cId="3147567320" sldId="541"/>
            <ac:picMk id="16" creationId="{2E284A2E-E1DC-4CA1-B509-E96121A70F82}"/>
          </ac:picMkLst>
        </pc:picChg>
      </pc:sldChg>
      <pc:sldChg chg="add">
        <pc:chgData name="Dimitrios Delialis" userId="37177d6de15924d1" providerId="LiveId" clId="{7D18F02C-B580-4B63-A049-886CEA58A4C5}" dt="2022-01-25T14:59:37.274" v="5"/>
        <pc:sldMkLst>
          <pc:docMk/>
          <pc:sldMk cId="3486571015" sldId="561"/>
        </pc:sldMkLst>
      </pc:sldChg>
      <pc:sldChg chg="modSp add mod">
        <pc:chgData name="Dimitrios Delialis" userId="37177d6de15924d1" providerId="LiveId" clId="{7D18F02C-B580-4B63-A049-886CEA58A4C5}" dt="2022-01-25T14:59:31.229" v="4" actId="20577"/>
        <pc:sldMkLst>
          <pc:docMk/>
          <pc:sldMk cId="1136221059" sldId="562"/>
        </pc:sldMkLst>
        <pc:spChg chg="mod">
          <ac:chgData name="Dimitrios Delialis" userId="37177d6de15924d1" providerId="LiveId" clId="{7D18F02C-B580-4B63-A049-886CEA58A4C5}" dt="2022-01-25T14:59:31.229" v="4" actId="20577"/>
          <ac:spMkLst>
            <pc:docMk/>
            <pc:sldMk cId="1136221059" sldId="562"/>
            <ac:spMk id="2" creationId="{F4E7684C-089A-497D-9A66-DB52B47BD133}"/>
          </ac:spMkLst>
        </pc:spChg>
      </pc:sldChg>
      <pc:sldChg chg="addSp modSp new mod">
        <pc:chgData name="Dimitrios Delialis" userId="37177d6de15924d1" providerId="LiveId" clId="{7D18F02C-B580-4B63-A049-886CEA58A4C5}" dt="2022-01-25T15:09:45.781" v="96" actId="1076"/>
        <pc:sldMkLst>
          <pc:docMk/>
          <pc:sldMk cId="2206105541" sldId="563"/>
        </pc:sldMkLst>
        <pc:spChg chg="mod">
          <ac:chgData name="Dimitrios Delialis" userId="37177d6de15924d1" providerId="LiveId" clId="{7D18F02C-B580-4B63-A049-886CEA58A4C5}" dt="2022-01-25T15:06:33.317" v="34" actId="20577"/>
          <ac:spMkLst>
            <pc:docMk/>
            <pc:sldMk cId="2206105541" sldId="563"/>
            <ac:spMk id="3" creationId="{913C7A5D-C83E-4714-B533-92925799290F}"/>
          </ac:spMkLst>
        </pc:spChg>
        <pc:spChg chg="add mod">
          <ac:chgData name="Dimitrios Delialis" userId="37177d6de15924d1" providerId="LiveId" clId="{7D18F02C-B580-4B63-A049-886CEA58A4C5}" dt="2022-01-25T15:08:10.552" v="91" actId="14100"/>
          <ac:spMkLst>
            <pc:docMk/>
            <pc:sldMk cId="2206105541" sldId="563"/>
            <ac:spMk id="6" creationId="{EE0703DB-CDEC-4A5C-9122-6621029F216B}"/>
          </ac:spMkLst>
        </pc:spChg>
        <pc:spChg chg="add mod">
          <ac:chgData name="Dimitrios Delialis" userId="37177d6de15924d1" providerId="LiveId" clId="{7D18F02C-B580-4B63-A049-886CEA58A4C5}" dt="2022-01-25T15:07:40.961" v="84" actId="1076"/>
          <ac:spMkLst>
            <pc:docMk/>
            <pc:sldMk cId="2206105541" sldId="563"/>
            <ac:spMk id="7" creationId="{7AC10F94-0AE1-4364-808D-6726A578D51C}"/>
          </ac:spMkLst>
        </pc:spChg>
        <pc:spChg chg="add mod">
          <ac:chgData name="Dimitrios Delialis" userId="37177d6de15924d1" providerId="LiveId" clId="{7D18F02C-B580-4B63-A049-886CEA58A4C5}" dt="2022-01-25T15:09:45.781" v="96" actId="1076"/>
          <ac:spMkLst>
            <pc:docMk/>
            <pc:sldMk cId="2206105541" sldId="563"/>
            <ac:spMk id="8" creationId="{93DABFAD-C562-4A40-B6D1-0FA64E669680}"/>
          </ac:spMkLst>
        </pc:spChg>
        <pc:picChg chg="add mod modCrop">
          <ac:chgData name="Dimitrios Delialis" userId="37177d6de15924d1" providerId="LiveId" clId="{7D18F02C-B580-4B63-A049-886CEA58A4C5}" dt="2022-01-25T15:07:58.991" v="89" actId="1076"/>
          <ac:picMkLst>
            <pc:docMk/>
            <pc:sldMk cId="2206105541" sldId="563"/>
            <ac:picMk id="5" creationId="{EF212A29-628A-4308-85FC-080A194B6EBC}"/>
          </ac:picMkLst>
        </pc:picChg>
      </pc:sldChg>
      <pc:sldChg chg="new del">
        <pc:chgData name="Dimitrios Delialis" userId="37177d6de15924d1" providerId="LiveId" clId="{7D18F02C-B580-4B63-A049-886CEA58A4C5}" dt="2022-01-25T15:10:46.013" v="99" actId="47"/>
        <pc:sldMkLst>
          <pc:docMk/>
          <pc:sldMk cId="2558880758" sldId="564"/>
        </pc:sldMkLst>
      </pc:sldChg>
      <pc:sldChg chg="addSp delSp modSp new mod">
        <pc:chgData name="Dimitrios Delialis" userId="37177d6de15924d1" providerId="LiveId" clId="{7D18F02C-B580-4B63-A049-886CEA58A4C5}" dt="2022-01-25T15:16:02.844" v="324" actId="207"/>
        <pc:sldMkLst>
          <pc:docMk/>
          <pc:sldMk cId="240768764" sldId="565"/>
        </pc:sldMkLst>
        <pc:spChg chg="del">
          <ac:chgData name="Dimitrios Delialis" userId="37177d6de15924d1" providerId="LiveId" clId="{7D18F02C-B580-4B63-A049-886CEA58A4C5}" dt="2022-01-25T15:10:48.344" v="100" actId="478"/>
          <ac:spMkLst>
            <pc:docMk/>
            <pc:sldMk cId="240768764" sldId="565"/>
            <ac:spMk id="2" creationId="{7E600D15-52D3-4CDF-8919-6F412445EDD0}"/>
          </ac:spMkLst>
        </pc:spChg>
        <pc:spChg chg="del">
          <ac:chgData name="Dimitrios Delialis" userId="37177d6de15924d1" providerId="LiveId" clId="{7D18F02C-B580-4B63-A049-886CEA58A4C5}" dt="2022-01-25T15:10:48.344" v="100" actId="478"/>
          <ac:spMkLst>
            <pc:docMk/>
            <pc:sldMk cId="240768764" sldId="565"/>
            <ac:spMk id="3" creationId="{B7380B20-B8C0-458D-A84D-BDC261719D44}"/>
          </ac:spMkLst>
        </pc:spChg>
        <pc:spChg chg="add mod">
          <ac:chgData name="Dimitrios Delialis" userId="37177d6de15924d1" providerId="LiveId" clId="{7D18F02C-B580-4B63-A049-886CEA58A4C5}" dt="2022-01-25T15:14:15.142" v="242" actId="20577"/>
          <ac:spMkLst>
            <pc:docMk/>
            <pc:sldMk cId="240768764" sldId="565"/>
            <ac:spMk id="8" creationId="{6E0FC016-FC35-4DF6-971A-B9FE2AB41369}"/>
          </ac:spMkLst>
        </pc:spChg>
        <pc:spChg chg="add mod">
          <ac:chgData name="Dimitrios Delialis" userId="37177d6de15924d1" providerId="LiveId" clId="{7D18F02C-B580-4B63-A049-886CEA58A4C5}" dt="2022-01-25T15:13:04.615" v="181" actId="2085"/>
          <ac:spMkLst>
            <pc:docMk/>
            <pc:sldMk cId="240768764" sldId="565"/>
            <ac:spMk id="9" creationId="{40D5F9AB-095C-42EC-8D2C-B9A4679D4697}"/>
          </ac:spMkLst>
        </pc:spChg>
        <pc:spChg chg="add mod">
          <ac:chgData name="Dimitrios Delialis" userId="37177d6de15924d1" providerId="LiveId" clId="{7D18F02C-B580-4B63-A049-886CEA58A4C5}" dt="2022-01-25T15:13:01.206" v="180" actId="2085"/>
          <ac:spMkLst>
            <pc:docMk/>
            <pc:sldMk cId="240768764" sldId="565"/>
            <ac:spMk id="10" creationId="{87061ED9-2713-42DD-BACE-0B8113C1EC13}"/>
          </ac:spMkLst>
        </pc:spChg>
        <pc:spChg chg="add mod">
          <ac:chgData name="Dimitrios Delialis" userId="37177d6de15924d1" providerId="LiveId" clId="{7D18F02C-B580-4B63-A049-886CEA58A4C5}" dt="2022-01-25T15:13:56.647" v="206" actId="207"/>
          <ac:spMkLst>
            <pc:docMk/>
            <pc:sldMk cId="240768764" sldId="565"/>
            <ac:spMk id="11" creationId="{97C87AD5-CBF5-4686-B906-15775C2B622D}"/>
          </ac:spMkLst>
        </pc:spChg>
        <pc:spChg chg="add mod">
          <ac:chgData name="Dimitrios Delialis" userId="37177d6de15924d1" providerId="LiveId" clId="{7D18F02C-B580-4B63-A049-886CEA58A4C5}" dt="2022-01-25T15:14:42.206" v="264" actId="20577"/>
          <ac:spMkLst>
            <pc:docMk/>
            <pc:sldMk cId="240768764" sldId="565"/>
            <ac:spMk id="12" creationId="{C4F4B6F5-C218-4AAA-8DB5-04DCF5D4AC87}"/>
          </ac:spMkLst>
        </pc:spChg>
        <pc:spChg chg="add mod">
          <ac:chgData name="Dimitrios Delialis" userId="37177d6de15924d1" providerId="LiveId" clId="{7D18F02C-B580-4B63-A049-886CEA58A4C5}" dt="2022-01-25T15:16:02.844" v="324" actId="207"/>
          <ac:spMkLst>
            <pc:docMk/>
            <pc:sldMk cId="240768764" sldId="565"/>
            <ac:spMk id="13" creationId="{06201EC4-219D-46CF-972C-1BE77DF21E91}"/>
          </ac:spMkLst>
        </pc:spChg>
        <pc:picChg chg="add mod modCrop">
          <ac:chgData name="Dimitrios Delialis" userId="37177d6de15924d1" providerId="LiveId" clId="{7D18F02C-B580-4B63-A049-886CEA58A4C5}" dt="2022-01-25T15:11:18.716" v="110" actId="1076"/>
          <ac:picMkLst>
            <pc:docMk/>
            <pc:sldMk cId="240768764" sldId="565"/>
            <ac:picMk id="5" creationId="{A644FA9B-3BA6-476A-B333-738668325841}"/>
          </ac:picMkLst>
        </pc:picChg>
        <pc:picChg chg="add mod modCrop">
          <ac:chgData name="Dimitrios Delialis" userId="37177d6de15924d1" providerId="LiveId" clId="{7D18F02C-B580-4B63-A049-886CEA58A4C5}" dt="2022-01-25T15:11:18.716" v="110" actId="1076"/>
          <ac:picMkLst>
            <pc:docMk/>
            <pc:sldMk cId="240768764" sldId="565"/>
            <ac:picMk id="7" creationId="{39EA96E6-6296-4B74-A44D-4BE99744F7D9}"/>
          </ac:picMkLst>
        </pc:picChg>
      </pc:sldChg>
      <pc:sldChg chg="new del">
        <pc:chgData name="Dimitrios Delialis" userId="37177d6de15924d1" providerId="LiveId" clId="{7D18F02C-B580-4B63-A049-886CEA58A4C5}" dt="2022-01-25T15:27:18.421" v="725" actId="47"/>
        <pc:sldMkLst>
          <pc:docMk/>
          <pc:sldMk cId="57033966" sldId="566"/>
        </pc:sldMkLst>
      </pc:sldChg>
      <pc:sldChg chg="addSp delSp modSp new mod">
        <pc:chgData name="Dimitrios Delialis" userId="37177d6de15924d1" providerId="LiveId" clId="{7D18F02C-B580-4B63-A049-886CEA58A4C5}" dt="2022-01-25T15:31:47.098" v="1001" actId="14100"/>
        <pc:sldMkLst>
          <pc:docMk/>
          <pc:sldMk cId="4242251137" sldId="567"/>
        </pc:sldMkLst>
        <pc:spChg chg="del">
          <ac:chgData name="Dimitrios Delialis" userId="37177d6de15924d1" providerId="LiveId" clId="{7D18F02C-B580-4B63-A049-886CEA58A4C5}" dt="2022-01-25T15:27:50.859" v="727" actId="478"/>
          <ac:spMkLst>
            <pc:docMk/>
            <pc:sldMk cId="4242251137" sldId="567"/>
            <ac:spMk id="2" creationId="{67777811-3976-457E-81C0-7E8B39662811}"/>
          </ac:spMkLst>
        </pc:spChg>
        <pc:spChg chg="del">
          <ac:chgData name="Dimitrios Delialis" userId="37177d6de15924d1" providerId="LiveId" clId="{7D18F02C-B580-4B63-A049-886CEA58A4C5}" dt="2022-01-25T15:27:50.859" v="727" actId="478"/>
          <ac:spMkLst>
            <pc:docMk/>
            <pc:sldMk cId="4242251137" sldId="567"/>
            <ac:spMk id="3" creationId="{CC9DC334-1528-4686-8C01-E6D0E9B5F7E0}"/>
          </ac:spMkLst>
        </pc:spChg>
        <pc:spChg chg="add mod">
          <ac:chgData name="Dimitrios Delialis" userId="37177d6de15924d1" providerId="LiveId" clId="{7D18F02C-B580-4B63-A049-886CEA58A4C5}" dt="2022-01-25T15:29:20.166" v="813" actId="14100"/>
          <ac:spMkLst>
            <pc:docMk/>
            <pc:sldMk cId="4242251137" sldId="567"/>
            <ac:spMk id="6" creationId="{7897793F-E04E-422A-82F1-ACC797E7AD6E}"/>
          </ac:spMkLst>
        </pc:spChg>
        <pc:spChg chg="add mod">
          <ac:chgData name="Dimitrios Delialis" userId="37177d6de15924d1" providerId="LiveId" clId="{7D18F02C-B580-4B63-A049-886CEA58A4C5}" dt="2022-01-25T15:30:47.462" v="900" actId="1076"/>
          <ac:spMkLst>
            <pc:docMk/>
            <pc:sldMk cId="4242251137" sldId="567"/>
            <ac:spMk id="7" creationId="{842A67F8-C064-4BD3-B978-123CAE71C0D1}"/>
          </ac:spMkLst>
        </pc:spChg>
        <pc:spChg chg="add mod">
          <ac:chgData name="Dimitrios Delialis" userId="37177d6de15924d1" providerId="LiveId" clId="{7D18F02C-B580-4B63-A049-886CEA58A4C5}" dt="2022-01-25T15:31:26.738" v="996" actId="207"/>
          <ac:spMkLst>
            <pc:docMk/>
            <pc:sldMk cId="4242251137" sldId="567"/>
            <ac:spMk id="8" creationId="{54D73822-3EE8-4202-A742-3FCD042A5BEA}"/>
          </ac:spMkLst>
        </pc:spChg>
        <pc:spChg chg="add mod">
          <ac:chgData name="Dimitrios Delialis" userId="37177d6de15924d1" providerId="LiveId" clId="{7D18F02C-B580-4B63-A049-886CEA58A4C5}" dt="2022-01-25T15:31:47.098" v="1001" actId="14100"/>
          <ac:spMkLst>
            <pc:docMk/>
            <pc:sldMk cId="4242251137" sldId="567"/>
            <ac:spMk id="9" creationId="{BF6E6FB1-1218-4293-A1B0-823396BF463D}"/>
          </ac:spMkLst>
        </pc:spChg>
        <pc:picChg chg="add mod modCrop">
          <ac:chgData name="Dimitrios Delialis" userId="37177d6de15924d1" providerId="LiveId" clId="{7D18F02C-B580-4B63-A049-886CEA58A4C5}" dt="2022-01-25T15:29:27.906" v="815" actId="1076"/>
          <ac:picMkLst>
            <pc:docMk/>
            <pc:sldMk cId="4242251137" sldId="567"/>
            <ac:picMk id="5" creationId="{C813DC0C-9686-4CF9-AAC1-1472317740E1}"/>
          </ac:picMkLst>
        </pc:picChg>
      </pc:sldChg>
      <pc:sldChg chg="addSp delSp modSp new mod">
        <pc:chgData name="Dimitrios Delialis" userId="37177d6de15924d1" providerId="LiveId" clId="{7D18F02C-B580-4B63-A049-886CEA58A4C5}" dt="2022-01-25T15:34:42.733" v="1127" actId="20577"/>
        <pc:sldMkLst>
          <pc:docMk/>
          <pc:sldMk cId="3920231010" sldId="568"/>
        </pc:sldMkLst>
        <pc:spChg chg="del">
          <ac:chgData name="Dimitrios Delialis" userId="37177d6de15924d1" providerId="LiveId" clId="{7D18F02C-B580-4B63-A049-886CEA58A4C5}" dt="2022-01-25T15:33:05.145" v="1002" actId="478"/>
          <ac:spMkLst>
            <pc:docMk/>
            <pc:sldMk cId="3920231010" sldId="568"/>
            <ac:spMk id="2" creationId="{92CA0051-8744-41C3-BE0D-FC4AE112D79E}"/>
          </ac:spMkLst>
        </pc:spChg>
        <pc:spChg chg="del">
          <ac:chgData name="Dimitrios Delialis" userId="37177d6de15924d1" providerId="LiveId" clId="{7D18F02C-B580-4B63-A049-886CEA58A4C5}" dt="2022-01-25T15:33:05.145" v="1002" actId="478"/>
          <ac:spMkLst>
            <pc:docMk/>
            <pc:sldMk cId="3920231010" sldId="568"/>
            <ac:spMk id="3" creationId="{79865D6A-454B-4643-9B20-9F6C4D9D6AE1}"/>
          </ac:spMkLst>
        </pc:spChg>
        <pc:spChg chg="add mod">
          <ac:chgData name="Dimitrios Delialis" userId="37177d6de15924d1" providerId="LiveId" clId="{7D18F02C-B580-4B63-A049-886CEA58A4C5}" dt="2022-01-25T15:34:19.586" v="1103" actId="14100"/>
          <ac:spMkLst>
            <pc:docMk/>
            <pc:sldMk cId="3920231010" sldId="568"/>
            <ac:spMk id="5" creationId="{96CCE75E-3937-45D1-B343-D5ADA13C21BA}"/>
          </ac:spMkLst>
        </pc:spChg>
        <pc:spChg chg="add mod">
          <ac:chgData name="Dimitrios Delialis" userId="37177d6de15924d1" providerId="LiveId" clId="{7D18F02C-B580-4B63-A049-886CEA58A4C5}" dt="2022-01-25T15:34:42.733" v="1127" actId="20577"/>
          <ac:spMkLst>
            <pc:docMk/>
            <pc:sldMk cId="3920231010" sldId="568"/>
            <ac:spMk id="6" creationId="{51E50A8F-A0E3-4EB3-BB18-741ADD32D8BD}"/>
          </ac:spMkLst>
        </pc:spChg>
        <pc:picChg chg="add mod">
          <ac:chgData name="Dimitrios Delialis" userId="37177d6de15924d1" providerId="LiveId" clId="{7D18F02C-B580-4B63-A049-886CEA58A4C5}" dt="2022-01-25T15:33:23.918" v="1007" actId="1076"/>
          <ac:picMkLst>
            <pc:docMk/>
            <pc:sldMk cId="3920231010" sldId="568"/>
            <ac:picMk id="4" creationId="{B1761E1A-9288-4DEB-817C-4DBE8E9EFB7D}"/>
          </ac:picMkLst>
        </pc:picChg>
      </pc:sldChg>
      <pc:sldChg chg="addSp delSp modSp mod">
        <pc:chgData name="Dimitrios Delialis" userId="37177d6de15924d1" providerId="LiveId" clId="{7D18F02C-B580-4B63-A049-886CEA58A4C5}" dt="2022-01-30T09:15:50.622" v="1598"/>
        <pc:sldMkLst>
          <pc:docMk/>
          <pc:sldMk cId="3244306186" sldId="574"/>
        </pc:sldMkLst>
        <pc:spChg chg="mod ord">
          <ac:chgData name="Dimitrios Delialis" userId="37177d6de15924d1" providerId="LiveId" clId="{7D18F02C-B580-4B63-A049-886CEA58A4C5}" dt="2022-01-30T09:13:48.714" v="1400" actId="166"/>
          <ac:spMkLst>
            <pc:docMk/>
            <pc:sldMk cId="3244306186" sldId="574"/>
            <ac:spMk id="5" creationId="{96CCE75E-3937-45D1-B343-D5ADA13C21BA}"/>
          </ac:spMkLst>
        </pc:spChg>
        <pc:spChg chg="mod">
          <ac:chgData name="Dimitrios Delialis" userId="37177d6de15924d1" providerId="LiveId" clId="{7D18F02C-B580-4B63-A049-886CEA58A4C5}" dt="2022-01-30T09:09:10.318" v="1165" actId="14100"/>
          <ac:spMkLst>
            <pc:docMk/>
            <pc:sldMk cId="3244306186" sldId="574"/>
            <ac:spMk id="6" creationId="{51E50A8F-A0E3-4EB3-BB18-741ADD32D8BD}"/>
          </ac:spMkLst>
        </pc:spChg>
        <pc:spChg chg="add mod">
          <ac:chgData name="Dimitrios Delialis" userId="37177d6de15924d1" providerId="LiveId" clId="{7D18F02C-B580-4B63-A049-886CEA58A4C5}" dt="2022-01-30T09:15:31.248" v="1591" actId="207"/>
          <ac:spMkLst>
            <pc:docMk/>
            <pc:sldMk cId="3244306186" sldId="574"/>
            <ac:spMk id="10" creationId="{E7CFBEED-58DE-4EFB-8295-B764FC3E07A7}"/>
          </ac:spMkLst>
        </pc:spChg>
        <pc:spChg chg="add del mod">
          <ac:chgData name="Dimitrios Delialis" userId="37177d6de15924d1" providerId="LiveId" clId="{7D18F02C-B580-4B63-A049-886CEA58A4C5}" dt="2022-01-30T09:15:50.622" v="1598"/>
          <ac:spMkLst>
            <pc:docMk/>
            <pc:sldMk cId="3244306186" sldId="574"/>
            <ac:spMk id="11" creationId="{49B1F25D-6EA6-4B30-8520-F77FAC226153}"/>
          </ac:spMkLst>
        </pc:spChg>
        <pc:spChg chg="add mod">
          <ac:chgData name="Dimitrios Delialis" userId="37177d6de15924d1" providerId="LiveId" clId="{7D18F02C-B580-4B63-A049-886CEA58A4C5}" dt="2022-01-30T09:15:50.127" v="1596" actId="1076"/>
          <ac:spMkLst>
            <pc:docMk/>
            <pc:sldMk cId="3244306186" sldId="574"/>
            <ac:spMk id="12" creationId="{C236AB3E-F601-41A3-9A34-BD2FCDF3D855}"/>
          </ac:spMkLst>
        </pc:spChg>
        <pc:spChg chg="add mod">
          <ac:chgData name="Dimitrios Delialis" userId="37177d6de15924d1" providerId="LiveId" clId="{7D18F02C-B580-4B63-A049-886CEA58A4C5}" dt="2022-01-30T09:15:47.043" v="1595" actId="1076"/>
          <ac:spMkLst>
            <pc:docMk/>
            <pc:sldMk cId="3244306186" sldId="574"/>
            <ac:spMk id="13" creationId="{6018E034-F4F1-48FF-8DE3-22D8A743DAAB}"/>
          </ac:spMkLst>
        </pc:spChg>
        <pc:picChg chg="add mod modCrop">
          <ac:chgData name="Dimitrios Delialis" userId="37177d6de15924d1" providerId="LiveId" clId="{7D18F02C-B580-4B63-A049-886CEA58A4C5}" dt="2022-01-30T09:12:49.521" v="1386" actId="1076"/>
          <ac:picMkLst>
            <pc:docMk/>
            <pc:sldMk cId="3244306186" sldId="574"/>
            <ac:picMk id="3" creationId="{0F5A958B-9F43-4C96-B14E-EE46A1C0D3AA}"/>
          </ac:picMkLst>
        </pc:picChg>
        <pc:picChg chg="add mod ord modCrop">
          <ac:chgData name="Dimitrios Delialis" userId="37177d6de15924d1" providerId="LiveId" clId="{7D18F02C-B580-4B63-A049-886CEA58A4C5}" dt="2022-01-30T09:13:19.042" v="1392" actId="1076"/>
          <ac:picMkLst>
            <pc:docMk/>
            <pc:sldMk cId="3244306186" sldId="574"/>
            <ac:picMk id="7" creationId="{C13302C9-1411-447E-819B-78D232DE86A2}"/>
          </ac:picMkLst>
        </pc:picChg>
        <pc:picChg chg="add mod modCrop">
          <ac:chgData name="Dimitrios Delialis" userId="37177d6de15924d1" providerId="LiveId" clId="{7D18F02C-B580-4B63-A049-886CEA58A4C5}" dt="2022-01-30T09:13:52.961" v="1401" actId="1076"/>
          <ac:picMkLst>
            <pc:docMk/>
            <pc:sldMk cId="3244306186" sldId="574"/>
            <ac:picMk id="9" creationId="{81DC517C-CF76-4C4B-B70A-577C84947834}"/>
          </ac:picMkLst>
        </pc:picChg>
      </pc:sldChg>
      <pc:sldMasterChg chg="addSldLayout">
        <pc:chgData name="Dimitrios Delialis" userId="37177d6de15924d1" providerId="LiveId" clId="{7D18F02C-B580-4B63-A049-886CEA58A4C5}" dt="2022-01-25T14:59:25.705" v="0" actId="680"/>
        <pc:sldMasterMkLst>
          <pc:docMk/>
          <pc:sldMasterMk cId="469402879" sldId="2147483648"/>
        </pc:sldMasterMkLst>
        <pc:sldLayoutChg chg="add">
          <pc:chgData name="Dimitrios Delialis" userId="37177d6de15924d1" providerId="LiveId" clId="{7D18F02C-B580-4B63-A049-886CEA58A4C5}" dt="2022-01-25T14:59:25.705" v="0" actId="680"/>
          <pc:sldLayoutMkLst>
            <pc:docMk/>
            <pc:sldMasterMk cId="469402879" sldId="2147483648"/>
            <pc:sldLayoutMk cId="659849012" sldId="2147483649"/>
          </pc:sldLayoutMkLst>
        </pc:sldLayoutChg>
      </pc:sldMasterChg>
    </pc:docChg>
  </pc:docChgLst>
  <pc:docChgLst>
    <pc:chgData name="Morfo Aival" userId="0993d5956dcc120b" providerId="LiveId" clId="{5E2DB0C3-674A-42F8-9904-CDF54204BD87}"/>
    <pc:docChg chg="undo custSel addSld modSld sldOrd">
      <pc:chgData name="Morfo Aival" userId="0993d5956dcc120b" providerId="LiveId" clId="{5E2DB0C3-674A-42F8-9904-CDF54204BD87}" dt="2022-02-02T16:49:11.047" v="3181" actId="20577"/>
      <pc:docMkLst>
        <pc:docMk/>
      </pc:docMkLst>
      <pc:sldChg chg="modSp mod">
        <pc:chgData name="Morfo Aival" userId="0993d5956dcc120b" providerId="LiveId" clId="{5E2DB0C3-674A-42F8-9904-CDF54204BD87}" dt="2022-01-28T11:24:09.054" v="3" actId="20577"/>
        <pc:sldMkLst>
          <pc:docMk/>
          <pc:sldMk cId="240768764" sldId="565"/>
        </pc:sldMkLst>
        <pc:spChg chg="mod">
          <ac:chgData name="Morfo Aival" userId="0993d5956dcc120b" providerId="LiveId" clId="{5E2DB0C3-674A-42F8-9904-CDF54204BD87}" dt="2022-01-28T11:24:09.054" v="3" actId="20577"/>
          <ac:spMkLst>
            <pc:docMk/>
            <pc:sldMk cId="240768764" sldId="565"/>
            <ac:spMk id="10" creationId="{87061ED9-2713-42DD-BACE-0B8113C1EC13}"/>
          </ac:spMkLst>
        </pc:spChg>
      </pc:sldChg>
      <pc:sldChg chg="addSp delSp modSp add mod">
        <pc:chgData name="Morfo Aival" userId="0993d5956dcc120b" providerId="LiveId" clId="{5E2DB0C3-674A-42F8-9904-CDF54204BD87}" dt="2022-01-29T16:10:49.577" v="312" actId="20577"/>
        <pc:sldMkLst>
          <pc:docMk/>
          <pc:sldMk cId="3781811959" sldId="569"/>
        </pc:sldMkLst>
        <pc:spChg chg="mod">
          <ac:chgData name="Morfo Aival" userId="0993d5956dcc120b" providerId="LiveId" clId="{5E2DB0C3-674A-42F8-9904-CDF54204BD87}" dt="2022-01-29T16:10:49.577" v="312" actId="20577"/>
          <ac:spMkLst>
            <pc:docMk/>
            <pc:sldMk cId="3781811959" sldId="569"/>
            <ac:spMk id="5" creationId="{96CCE75E-3937-45D1-B343-D5ADA13C21BA}"/>
          </ac:spMkLst>
        </pc:spChg>
        <pc:spChg chg="mod">
          <ac:chgData name="Morfo Aival" userId="0993d5956dcc120b" providerId="LiveId" clId="{5E2DB0C3-674A-42F8-9904-CDF54204BD87}" dt="2022-01-29T11:22:32.919" v="165" actId="14100"/>
          <ac:spMkLst>
            <pc:docMk/>
            <pc:sldMk cId="3781811959" sldId="569"/>
            <ac:spMk id="6" creationId="{51E50A8F-A0E3-4EB3-BB18-741ADD32D8BD}"/>
          </ac:spMkLst>
        </pc:spChg>
        <pc:spChg chg="add mod">
          <ac:chgData name="Morfo Aival" userId="0993d5956dcc120b" providerId="LiveId" clId="{5E2DB0C3-674A-42F8-9904-CDF54204BD87}" dt="2022-01-29T11:46:01.391" v="270" actId="1076"/>
          <ac:spMkLst>
            <pc:docMk/>
            <pc:sldMk cId="3781811959" sldId="569"/>
            <ac:spMk id="9" creationId="{6DDC4A3C-127A-47EC-87B8-300ADCD006FE}"/>
          </ac:spMkLst>
        </pc:spChg>
        <pc:picChg chg="add del mod">
          <ac:chgData name="Morfo Aival" userId="0993d5956dcc120b" providerId="LiveId" clId="{5E2DB0C3-674A-42F8-9904-CDF54204BD87}" dt="2022-01-29T11:10:37.414" v="34" actId="478"/>
          <ac:picMkLst>
            <pc:docMk/>
            <pc:sldMk cId="3781811959" sldId="569"/>
            <ac:picMk id="2" creationId="{B856F6E9-1FA6-47EE-ABA9-1123A5612CBD}"/>
          </ac:picMkLst>
        </pc:picChg>
        <pc:picChg chg="add del mod">
          <ac:chgData name="Morfo Aival" userId="0993d5956dcc120b" providerId="LiveId" clId="{5E2DB0C3-674A-42F8-9904-CDF54204BD87}" dt="2022-01-29T11:44:24.121" v="255" actId="478"/>
          <ac:picMkLst>
            <pc:docMk/>
            <pc:sldMk cId="3781811959" sldId="569"/>
            <ac:picMk id="3" creationId="{E1C21EFF-E10A-4B0C-8CB7-288515E970A8}"/>
          </ac:picMkLst>
        </pc:picChg>
        <pc:picChg chg="del">
          <ac:chgData name="Morfo Aival" userId="0993d5956dcc120b" providerId="LiveId" clId="{5E2DB0C3-674A-42F8-9904-CDF54204BD87}" dt="2022-01-29T11:04:31.714" v="7" actId="478"/>
          <ac:picMkLst>
            <pc:docMk/>
            <pc:sldMk cId="3781811959" sldId="569"/>
            <ac:picMk id="4" creationId="{B1761E1A-9288-4DEB-817C-4DBE8E9EFB7D}"/>
          </ac:picMkLst>
        </pc:picChg>
        <pc:picChg chg="add mod">
          <ac:chgData name="Morfo Aival" userId="0993d5956dcc120b" providerId="LiveId" clId="{5E2DB0C3-674A-42F8-9904-CDF54204BD87}" dt="2022-01-29T11:44:44.941" v="261" actId="1076"/>
          <ac:picMkLst>
            <pc:docMk/>
            <pc:sldMk cId="3781811959" sldId="569"/>
            <ac:picMk id="8" creationId="{5CEA62D5-4315-4B23-BF1D-FBF218A42611}"/>
          </ac:picMkLst>
        </pc:picChg>
      </pc:sldChg>
      <pc:sldChg chg="addSp delSp modSp add mod">
        <pc:chgData name="Morfo Aival" userId="0993d5956dcc120b" providerId="LiveId" clId="{5E2DB0C3-674A-42F8-9904-CDF54204BD87}" dt="2022-01-31T17:24:07.856" v="837" actId="20577"/>
        <pc:sldMkLst>
          <pc:docMk/>
          <pc:sldMk cId="3362136816" sldId="570"/>
        </pc:sldMkLst>
        <pc:spChg chg="mod">
          <ac:chgData name="Morfo Aival" userId="0993d5956dcc120b" providerId="LiveId" clId="{5E2DB0C3-674A-42F8-9904-CDF54204BD87}" dt="2022-01-29T11:38:50.445" v="179" actId="20577"/>
          <ac:spMkLst>
            <pc:docMk/>
            <pc:sldMk cId="3362136816" sldId="570"/>
            <ac:spMk id="5" creationId="{96CCE75E-3937-45D1-B343-D5ADA13C21BA}"/>
          </ac:spMkLst>
        </pc:spChg>
        <pc:spChg chg="mod">
          <ac:chgData name="Morfo Aival" userId="0993d5956dcc120b" providerId="LiveId" clId="{5E2DB0C3-674A-42F8-9904-CDF54204BD87}" dt="2022-01-31T17:24:07.856" v="837" actId="20577"/>
          <ac:spMkLst>
            <pc:docMk/>
            <pc:sldMk cId="3362136816" sldId="570"/>
            <ac:spMk id="6" creationId="{51E50A8F-A0E3-4EB3-BB18-741ADD32D8BD}"/>
          </ac:spMkLst>
        </pc:spChg>
        <pc:spChg chg="add mod">
          <ac:chgData name="Morfo Aival" userId="0993d5956dcc120b" providerId="LiveId" clId="{5E2DB0C3-674A-42F8-9904-CDF54204BD87}" dt="2022-01-29T11:41:03.586" v="244" actId="1076"/>
          <ac:spMkLst>
            <pc:docMk/>
            <pc:sldMk cId="3362136816" sldId="570"/>
            <ac:spMk id="7" creationId="{3BF1D639-3101-4670-B5E1-D65D517F7238}"/>
          </ac:spMkLst>
        </pc:spChg>
        <pc:picChg chg="add mod">
          <ac:chgData name="Morfo Aival" userId="0993d5956dcc120b" providerId="LiveId" clId="{5E2DB0C3-674A-42F8-9904-CDF54204BD87}" dt="2022-01-29T11:36:47.146" v="171" actId="1076"/>
          <ac:picMkLst>
            <pc:docMk/>
            <pc:sldMk cId="3362136816" sldId="570"/>
            <ac:picMk id="3" creationId="{619FABC1-68A0-43BC-9BE4-F242A7E2B7B0}"/>
          </ac:picMkLst>
        </pc:picChg>
        <pc:picChg chg="del">
          <ac:chgData name="Morfo Aival" userId="0993d5956dcc120b" providerId="LiveId" clId="{5E2DB0C3-674A-42F8-9904-CDF54204BD87}" dt="2022-01-29T11:36:29.331" v="167" actId="478"/>
          <ac:picMkLst>
            <pc:docMk/>
            <pc:sldMk cId="3362136816" sldId="570"/>
            <ac:picMk id="4" creationId="{B1761E1A-9288-4DEB-817C-4DBE8E9EFB7D}"/>
          </ac:picMkLst>
        </pc:picChg>
      </pc:sldChg>
      <pc:sldChg chg="addSp delSp modSp add mod">
        <pc:chgData name="Morfo Aival" userId="0993d5956dcc120b" providerId="LiveId" clId="{5E2DB0C3-674A-42F8-9904-CDF54204BD87}" dt="2022-01-31T17:24:12.183" v="838" actId="20577"/>
        <pc:sldMkLst>
          <pc:docMk/>
          <pc:sldMk cId="493317890" sldId="571"/>
        </pc:sldMkLst>
        <pc:spChg chg="mod">
          <ac:chgData name="Morfo Aival" userId="0993d5956dcc120b" providerId="LiveId" clId="{5E2DB0C3-674A-42F8-9904-CDF54204BD87}" dt="2022-01-29T16:10:35.693" v="308" actId="14100"/>
          <ac:spMkLst>
            <pc:docMk/>
            <pc:sldMk cId="493317890" sldId="571"/>
            <ac:spMk id="5" creationId="{96CCE75E-3937-45D1-B343-D5ADA13C21BA}"/>
          </ac:spMkLst>
        </pc:spChg>
        <pc:spChg chg="mod">
          <ac:chgData name="Morfo Aival" userId="0993d5956dcc120b" providerId="LiveId" clId="{5E2DB0C3-674A-42F8-9904-CDF54204BD87}" dt="2022-01-31T17:24:12.183" v="838" actId="20577"/>
          <ac:spMkLst>
            <pc:docMk/>
            <pc:sldMk cId="493317890" sldId="571"/>
            <ac:spMk id="6" creationId="{51E50A8F-A0E3-4EB3-BB18-741ADD32D8BD}"/>
          </ac:spMkLst>
        </pc:spChg>
        <pc:spChg chg="add mod">
          <ac:chgData name="Morfo Aival" userId="0993d5956dcc120b" providerId="LiveId" clId="{5E2DB0C3-674A-42F8-9904-CDF54204BD87}" dt="2022-01-29T17:04:15.403" v="409" actId="1076"/>
          <ac:spMkLst>
            <pc:docMk/>
            <pc:sldMk cId="493317890" sldId="571"/>
            <ac:spMk id="7" creationId="{B915B6D8-D287-488C-81CD-0E61B2898EE8}"/>
          </ac:spMkLst>
        </pc:spChg>
        <pc:picChg chg="add mod">
          <ac:chgData name="Morfo Aival" userId="0993d5956dcc120b" providerId="LiveId" clId="{5E2DB0C3-674A-42F8-9904-CDF54204BD87}" dt="2022-01-29T17:04:18.401" v="410" actId="1076"/>
          <ac:picMkLst>
            <pc:docMk/>
            <pc:sldMk cId="493317890" sldId="571"/>
            <ac:picMk id="3" creationId="{1524B59D-15C1-4017-85A8-42248D99B9A0}"/>
          </ac:picMkLst>
        </pc:picChg>
        <pc:picChg chg="del">
          <ac:chgData name="Morfo Aival" userId="0993d5956dcc120b" providerId="LiveId" clId="{5E2DB0C3-674A-42F8-9904-CDF54204BD87}" dt="2022-01-29T16:10:54.713" v="313" actId="478"/>
          <ac:picMkLst>
            <pc:docMk/>
            <pc:sldMk cId="493317890" sldId="571"/>
            <ac:picMk id="4" creationId="{B1761E1A-9288-4DEB-817C-4DBE8E9EFB7D}"/>
          </ac:picMkLst>
        </pc:picChg>
      </pc:sldChg>
      <pc:sldChg chg="addSp delSp modSp add mod">
        <pc:chgData name="Morfo Aival" userId="0993d5956dcc120b" providerId="LiveId" clId="{5E2DB0C3-674A-42F8-9904-CDF54204BD87}" dt="2022-01-31T17:24:20.689" v="840" actId="20577"/>
        <pc:sldMkLst>
          <pc:docMk/>
          <pc:sldMk cId="1141784044" sldId="572"/>
        </pc:sldMkLst>
        <pc:spChg chg="mod">
          <ac:chgData name="Morfo Aival" userId="0993d5956dcc120b" providerId="LiveId" clId="{5E2DB0C3-674A-42F8-9904-CDF54204BD87}" dt="2022-01-31T17:18:36.979" v="803" actId="14100"/>
          <ac:spMkLst>
            <pc:docMk/>
            <pc:sldMk cId="1141784044" sldId="572"/>
            <ac:spMk id="5" creationId="{96CCE75E-3937-45D1-B343-D5ADA13C21BA}"/>
          </ac:spMkLst>
        </pc:spChg>
        <pc:spChg chg="mod">
          <ac:chgData name="Morfo Aival" userId="0993d5956dcc120b" providerId="LiveId" clId="{5E2DB0C3-674A-42F8-9904-CDF54204BD87}" dt="2022-01-31T17:24:20.689" v="840" actId="20577"/>
          <ac:spMkLst>
            <pc:docMk/>
            <pc:sldMk cId="1141784044" sldId="572"/>
            <ac:spMk id="6" creationId="{51E50A8F-A0E3-4EB3-BB18-741ADD32D8BD}"/>
          </ac:spMkLst>
        </pc:spChg>
        <pc:picChg chg="add mod">
          <ac:chgData name="Morfo Aival" userId="0993d5956dcc120b" providerId="LiveId" clId="{5E2DB0C3-674A-42F8-9904-CDF54204BD87}" dt="2022-01-31T17:19:25.906" v="813" actId="1076"/>
          <ac:picMkLst>
            <pc:docMk/>
            <pc:sldMk cId="1141784044" sldId="572"/>
            <ac:picMk id="3" creationId="{71893E63-A203-4D5D-B233-E6062A08471B}"/>
          </ac:picMkLst>
        </pc:picChg>
        <pc:picChg chg="del">
          <ac:chgData name="Morfo Aival" userId="0993d5956dcc120b" providerId="LiveId" clId="{5E2DB0C3-674A-42F8-9904-CDF54204BD87}" dt="2022-01-31T17:14:38.966" v="761" actId="478"/>
          <ac:picMkLst>
            <pc:docMk/>
            <pc:sldMk cId="1141784044" sldId="572"/>
            <ac:picMk id="4" creationId="{B1761E1A-9288-4DEB-817C-4DBE8E9EFB7D}"/>
          </ac:picMkLst>
        </pc:picChg>
        <pc:picChg chg="add del mod">
          <ac:chgData name="Morfo Aival" userId="0993d5956dcc120b" providerId="LiveId" clId="{5E2DB0C3-674A-42F8-9904-CDF54204BD87}" dt="2022-01-31T17:16:49.565" v="769" actId="478"/>
          <ac:picMkLst>
            <pc:docMk/>
            <pc:sldMk cId="1141784044" sldId="572"/>
            <ac:picMk id="8" creationId="{4EE87BDD-1ABB-434F-B560-9F864201E805}"/>
          </ac:picMkLst>
        </pc:picChg>
        <pc:picChg chg="add mod">
          <ac:chgData name="Morfo Aival" userId="0993d5956dcc120b" providerId="LiveId" clId="{5E2DB0C3-674A-42F8-9904-CDF54204BD87}" dt="2022-01-31T17:18:46.373" v="805" actId="14100"/>
          <ac:picMkLst>
            <pc:docMk/>
            <pc:sldMk cId="1141784044" sldId="572"/>
            <ac:picMk id="10" creationId="{ED55A895-1513-4BAA-8858-CE714A98C7C8}"/>
          </ac:picMkLst>
        </pc:picChg>
      </pc:sldChg>
      <pc:sldChg chg="addSp delSp modSp add mod">
        <pc:chgData name="Morfo Aival" userId="0993d5956dcc120b" providerId="LiveId" clId="{5E2DB0C3-674A-42F8-9904-CDF54204BD87}" dt="2022-01-31T17:24:16.472" v="839" actId="20577"/>
        <pc:sldMkLst>
          <pc:docMk/>
          <pc:sldMk cId="3146891465" sldId="573"/>
        </pc:sldMkLst>
        <pc:spChg chg="mod">
          <ac:chgData name="Morfo Aival" userId="0993d5956dcc120b" providerId="LiveId" clId="{5E2DB0C3-674A-42F8-9904-CDF54204BD87}" dt="2022-01-31T17:08:38.172" v="717" actId="1076"/>
          <ac:spMkLst>
            <pc:docMk/>
            <pc:sldMk cId="3146891465" sldId="573"/>
            <ac:spMk id="5" creationId="{96CCE75E-3937-45D1-B343-D5ADA13C21BA}"/>
          </ac:spMkLst>
        </pc:spChg>
        <pc:spChg chg="mod">
          <ac:chgData name="Morfo Aival" userId="0993d5956dcc120b" providerId="LiveId" clId="{5E2DB0C3-674A-42F8-9904-CDF54204BD87}" dt="2022-01-31T17:24:16.472" v="839" actId="20577"/>
          <ac:spMkLst>
            <pc:docMk/>
            <pc:sldMk cId="3146891465" sldId="573"/>
            <ac:spMk id="6" creationId="{51E50A8F-A0E3-4EB3-BB18-741ADD32D8BD}"/>
          </ac:spMkLst>
        </pc:spChg>
        <pc:spChg chg="add del mod">
          <ac:chgData name="Morfo Aival" userId="0993d5956dcc120b" providerId="LiveId" clId="{5E2DB0C3-674A-42F8-9904-CDF54204BD87}" dt="2022-01-29T17:53:20.914" v="531" actId="478"/>
          <ac:spMkLst>
            <pc:docMk/>
            <pc:sldMk cId="3146891465" sldId="573"/>
            <ac:spMk id="12" creationId="{4F539F3F-0B50-477D-A92E-DED62E4B905B}"/>
          </ac:spMkLst>
        </pc:spChg>
        <pc:spChg chg="add mod">
          <ac:chgData name="Morfo Aival" userId="0993d5956dcc120b" providerId="LiveId" clId="{5E2DB0C3-674A-42F8-9904-CDF54204BD87}" dt="2022-01-31T17:09:24.713" v="754" actId="1076"/>
          <ac:spMkLst>
            <pc:docMk/>
            <pc:sldMk cId="3146891465" sldId="573"/>
            <ac:spMk id="12" creationId="{58A3F55D-C3B0-4DE9-AD16-073A8131DF72}"/>
          </ac:spMkLst>
        </pc:spChg>
        <pc:spChg chg="add del mod">
          <ac:chgData name="Morfo Aival" userId="0993d5956dcc120b" providerId="LiveId" clId="{5E2DB0C3-674A-42F8-9904-CDF54204BD87}" dt="2022-01-29T17:53:20.914" v="531" actId="478"/>
          <ac:spMkLst>
            <pc:docMk/>
            <pc:sldMk cId="3146891465" sldId="573"/>
            <ac:spMk id="13" creationId="{052B6166-60F1-4B06-9E30-E393DC560DE6}"/>
          </ac:spMkLst>
        </pc:spChg>
        <pc:spChg chg="add del mod">
          <ac:chgData name="Morfo Aival" userId="0993d5956dcc120b" providerId="LiveId" clId="{5E2DB0C3-674A-42F8-9904-CDF54204BD87}" dt="2022-01-29T17:53:20.914" v="531" actId="478"/>
          <ac:spMkLst>
            <pc:docMk/>
            <pc:sldMk cId="3146891465" sldId="573"/>
            <ac:spMk id="14" creationId="{B927DA5D-1CF7-49F7-BBA1-91A4AD2D7925}"/>
          </ac:spMkLst>
        </pc:spChg>
        <pc:spChg chg="add del mod">
          <ac:chgData name="Morfo Aival" userId="0993d5956dcc120b" providerId="LiveId" clId="{5E2DB0C3-674A-42F8-9904-CDF54204BD87}" dt="2022-01-29T18:03:11.040" v="575" actId="478"/>
          <ac:spMkLst>
            <pc:docMk/>
            <pc:sldMk cId="3146891465" sldId="573"/>
            <ac:spMk id="18" creationId="{DBA3D927-AF20-4F2C-9C98-5613C6CED652}"/>
          </ac:spMkLst>
        </pc:spChg>
        <pc:spChg chg="add mod">
          <ac:chgData name="Morfo Aival" userId="0993d5956dcc120b" providerId="LiveId" clId="{5E2DB0C3-674A-42F8-9904-CDF54204BD87}" dt="2022-01-29T18:04:28.413" v="605" actId="1076"/>
          <ac:spMkLst>
            <pc:docMk/>
            <pc:sldMk cId="3146891465" sldId="573"/>
            <ac:spMk id="25" creationId="{2ECE1F59-3EE2-42F3-8872-82356A8BADB4}"/>
          </ac:spMkLst>
        </pc:spChg>
        <pc:spChg chg="add mod">
          <ac:chgData name="Morfo Aival" userId="0993d5956dcc120b" providerId="LiveId" clId="{5E2DB0C3-674A-42F8-9904-CDF54204BD87}" dt="2022-01-29T18:14:57.439" v="676" actId="255"/>
          <ac:spMkLst>
            <pc:docMk/>
            <pc:sldMk cId="3146891465" sldId="573"/>
            <ac:spMk id="26" creationId="{BB9A2B2C-4F09-4B6F-B696-AECDCFF3696B}"/>
          </ac:spMkLst>
        </pc:spChg>
        <pc:spChg chg="add mod">
          <ac:chgData name="Morfo Aival" userId="0993d5956dcc120b" providerId="LiveId" clId="{5E2DB0C3-674A-42F8-9904-CDF54204BD87}" dt="2022-01-29T18:15:49.407" v="681" actId="1076"/>
          <ac:spMkLst>
            <pc:docMk/>
            <pc:sldMk cId="3146891465" sldId="573"/>
            <ac:spMk id="27" creationId="{05132608-2413-4180-B562-D6F107557529}"/>
          </ac:spMkLst>
        </pc:spChg>
        <pc:spChg chg="add mod">
          <ac:chgData name="Morfo Aival" userId="0993d5956dcc120b" providerId="LiveId" clId="{5E2DB0C3-674A-42F8-9904-CDF54204BD87}" dt="2022-01-29T18:16:34.489" v="686" actId="1076"/>
          <ac:spMkLst>
            <pc:docMk/>
            <pc:sldMk cId="3146891465" sldId="573"/>
            <ac:spMk id="28" creationId="{88B761E8-05F1-4F46-A4BB-F1B158BC1063}"/>
          </ac:spMkLst>
        </pc:spChg>
        <pc:spChg chg="add mod">
          <ac:chgData name="Morfo Aival" userId="0993d5956dcc120b" providerId="LiveId" clId="{5E2DB0C3-674A-42F8-9904-CDF54204BD87}" dt="2022-01-29T18:18:14.665" v="714" actId="113"/>
          <ac:spMkLst>
            <pc:docMk/>
            <pc:sldMk cId="3146891465" sldId="573"/>
            <ac:spMk id="29" creationId="{0E248495-B5BC-4593-8C31-4F407A4B3AB7}"/>
          </ac:spMkLst>
        </pc:spChg>
        <pc:picChg chg="del">
          <ac:chgData name="Morfo Aival" userId="0993d5956dcc120b" providerId="LiveId" clId="{5E2DB0C3-674A-42F8-9904-CDF54204BD87}" dt="2022-01-29T17:11:24.068" v="411" actId="478"/>
          <ac:picMkLst>
            <pc:docMk/>
            <pc:sldMk cId="3146891465" sldId="573"/>
            <ac:picMk id="4" creationId="{B1761E1A-9288-4DEB-817C-4DBE8E9EFB7D}"/>
          </ac:picMkLst>
        </pc:picChg>
        <pc:picChg chg="add mod">
          <ac:chgData name="Morfo Aival" userId="0993d5956dcc120b" providerId="LiveId" clId="{5E2DB0C3-674A-42F8-9904-CDF54204BD87}" dt="2022-01-29T18:11:17.881" v="651" actId="14100"/>
          <ac:picMkLst>
            <pc:docMk/>
            <pc:sldMk cId="3146891465" sldId="573"/>
            <ac:picMk id="20" creationId="{AC1CD9A5-46F2-4C54-86C0-5ABB975FC16E}"/>
          </ac:picMkLst>
        </pc:picChg>
        <pc:picChg chg="add mod">
          <ac:chgData name="Morfo Aival" userId="0993d5956dcc120b" providerId="LiveId" clId="{5E2DB0C3-674A-42F8-9904-CDF54204BD87}" dt="2022-01-29T18:11:10.366" v="648" actId="1076"/>
          <ac:picMkLst>
            <pc:docMk/>
            <pc:sldMk cId="3146891465" sldId="573"/>
            <ac:picMk id="22" creationId="{29BF0877-30D1-4569-BA1E-255013821410}"/>
          </ac:picMkLst>
        </pc:picChg>
        <pc:picChg chg="add mod">
          <ac:chgData name="Morfo Aival" userId="0993d5956dcc120b" providerId="LiveId" clId="{5E2DB0C3-674A-42F8-9904-CDF54204BD87}" dt="2022-01-29T18:14:47.542" v="675" actId="1076"/>
          <ac:picMkLst>
            <pc:docMk/>
            <pc:sldMk cId="3146891465" sldId="573"/>
            <ac:picMk id="24" creationId="{EF8F5B4F-950B-4A4D-89F7-DF5F1AFBEF7F}"/>
          </ac:picMkLst>
        </pc:picChg>
        <pc:cxnChg chg="add del mod">
          <ac:chgData name="Morfo Aival" userId="0993d5956dcc120b" providerId="LiveId" clId="{5E2DB0C3-674A-42F8-9904-CDF54204BD87}" dt="2022-01-29T17:53:20.914" v="531" actId="478"/>
          <ac:cxnSpMkLst>
            <pc:docMk/>
            <pc:sldMk cId="3146891465" sldId="573"/>
            <ac:cxnSpMk id="8" creationId="{71A0B735-4D63-4F8A-ACC6-297A8E33AF03}"/>
          </ac:cxnSpMkLst>
        </pc:cxnChg>
        <pc:cxnChg chg="add del mod">
          <ac:chgData name="Morfo Aival" userId="0993d5956dcc120b" providerId="LiveId" clId="{5E2DB0C3-674A-42F8-9904-CDF54204BD87}" dt="2022-01-29T17:53:20.914" v="531" actId="478"/>
          <ac:cxnSpMkLst>
            <pc:docMk/>
            <pc:sldMk cId="3146891465" sldId="573"/>
            <ac:cxnSpMk id="9" creationId="{FB909F6D-1440-4B69-83BB-AAC6041E98D1}"/>
          </ac:cxnSpMkLst>
        </pc:cxnChg>
      </pc:sldChg>
      <pc:sldChg chg="addSp delSp modSp add mod ord">
        <pc:chgData name="Morfo Aival" userId="0993d5956dcc120b" providerId="LiveId" clId="{5E2DB0C3-674A-42F8-9904-CDF54204BD87}" dt="2022-01-31T17:11:05.025" v="756"/>
        <pc:sldMkLst>
          <pc:docMk/>
          <pc:sldMk cId="3244306186" sldId="574"/>
        </pc:sldMkLst>
        <pc:graphicFrameChg chg="add del modGraphic">
          <ac:chgData name="Morfo Aival" userId="0993d5956dcc120b" providerId="LiveId" clId="{5E2DB0C3-674A-42F8-9904-CDF54204BD87}" dt="2022-01-29T17:36:27.194" v="530" actId="478"/>
          <ac:graphicFrameMkLst>
            <pc:docMk/>
            <pc:sldMk cId="3244306186" sldId="574"/>
            <ac:graphicFrameMk id="7" creationId="{BC5009C4-906A-48C5-BC38-F771BD4F30B4}"/>
          </ac:graphicFrameMkLst>
        </pc:graphicFrameChg>
        <pc:picChg chg="del">
          <ac:chgData name="Morfo Aival" userId="0993d5956dcc120b" providerId="LiveId" clId="{5E2DB0C3-674A-42F8-9904-CDF54204BD87}" dt="2022-01-29T17:33:44.993" v="524" actId="478"/>
          <ac:picMkLst>
            <pc:docMk/>
            <pc:sldMk cId="3244306186" sldId="574"/>
            <ac:picMk id="4" creationId="{B1761E1A-9288-4DEB-817C-4DBE8E9EFB7D}"/>
          </ac:picMkLst>
        </pc:picChg>
      </pc:sldChg>
      <pc:sldChg chg="addSp delSp modSp add mod ord">
        <pc:chgData name="Morfo Aival" userId="0993d5956dcc120b" providerId="LiveId" clId="{5E2DB0C3-674A-42F8-9904-CDF54204BD87}" dt="2022-01-31T17:33:57.277" v="901" actId="1076"/>
        <pc:sldMkLst>
          <pc:docMk/>
          <pc:sldMk cId="1802966982" sldId="575"/>
        </pc:sldMkLst>
        <pc:spChg chg="mod">
          <ac:chgData name="Morfo Aival" userId="0993d5956dcc120b" providerId="LiveId" clId="{5E2DB0C3-674A-42F8-9904-CDF54204BD87}" dt="2022-01-31T17:27:59.387" v="855" actId="255"/>
          <ac:spMkLst>
            <pc:docMk/>
            <pc:sldMk cId="1802966982" sldId="575"/>
            <ac:spMk id="5" creationId="{96CCE75E-3937-45D1-B343-D5ADA13C21BA}"/>
          </ac:spMkLst>
        </pc:spChg>
        <pc:spChg chg="mod">
          <ac:chgData name="Morfo Aival" userId="0993d5956dcc120b" providerId="LiveId" clId="{5E2DB0C3-674A-42F8-9904-CDF54204BD87}" dt="2022-01-31T17:33:57.277" v="901" actId="1076"/>
          <ac:spMkLst>
            <pc:docMk/>
            <pc:sldMk cId="1802966982" sldId="575"/>
            <ac:spMk id="6" creationId="{51E50A8F-A0E3-4EB3-BB18-741ADD32D8BD}"/>
          </ac:spMkLst>
        </pc:spChg>
        <pc:spChg chg="add mod">
          <ac:chgData name="Morfo Aival" userId="0993d5956dcc120b" providerId="LiveId" clId="{5E2DB0C3-674A-42F8-9904-CDF54204BD87}" dt="2022-01-31T17:32:25.486" v="887" actId="1076"/>
          <ac:spMkLst>
            <pc:docMk/>
            <pc:sldMk cId="1802966982" sldId="575"/>
            <ac:spMk id="7" creationId="{B025DE1C-9B1A-4A7F-8FAD-3416A00EFF78}"/>
          </ac:spMkLst>
        </pc:spChg>
        <pc:picChg chg="add mod">
          <ac:chgData name="Morfo Aival" userId="0993d5956dcc120b" providerId="LiveId" clId="{5E2DB0C3-674A-42F8-9904-CDF54204BD87}" dt="2022-01-31T17:29:10.873" v="863" actId="1076"/>
          <ac:picMkLst>
            <pc:docMk/>
            <pc:sldMk cId="1802966982" sldId="575"/>
            <ac:picMk id="3" creationId="{1728AF63-8BDE-46EA-9CA8-46531D55AFA3}"/>
          </ac:picMkLst>
        </pc:picChg>
        <pc:picChg chg="del">
          <ac:chgData name="Morfo Aival" userId="0993d5956dcc120b" providerId="LiveId" clId="{5E2DB0C3-674A-42F8-9904-CDF54204BD87}" dt="2022-01-31T17:27:21.719" v="848" actId="478"/>
          <ac:picMkLst>
            <pc:docMk/>
            <pc:sldMk cId="1802966982" sldId="575"/>
            <ac:picMk id="4" creationId="{B1761E1A-9288-4DEB-817C-4DBE8E9EFB7D}"/>
          </ac:picMkLst>
        </pc:picChg>
      </pc:sldChg>
      <pc:sldChg chg="addSp delSp modSp add mod">
        <pc:chgData name="Morfo Aival" userId="0993d5956dcc120b" providerId="LiveId" clId="{5E2DB0C3-674A-42F8-9904-CDF54204BD87}" dt="2022-01-31T19:55:29.070" v="1582" actId="14100"/>
        <pc:sldMkLst>
          <pc:docMk/>
          <pc:sldMk cId="986491005" sldId="576"/>
        </pc:sldMkLst>
        <pc:spChg chg="mod">
          <ac:chgData name="Morfo Aival" userId="0993d5956dcc120b" providerId="LiveId" clId="{5E2DB0C3-674A-42F8-9904-CDF54204BD87}" dt="2022-01-31T19:53:24.745" v="1540" actId="14100"/>
          <ac:spMkLst>
            <pc:docMk/>
            <pc:sldMk cId="986491005" sldId="576"/>
            <ac:spMk id="5" creationId="{96CCE75E-3937-45D1-B343-D5ADA13C21BA}"/>
          </ac:spMkLst>
        </pc:spChg>
        <pc:spChg chg="mod">
          <ac:chgData name="Morfo Aival" userId="0993d5956dcc120b" providerId="LiveId" clId="{5E2DB0C3-674A-42F8-9904-CDF54204BD87}" dt="2022-01-31T19:55:29.070" v="1582" actId="14100"/>
          <ac:spMkLst>
            <pc:docMk/>
            <pc:sldMk cId="986491005" sldId="576"/>
            <ac:spMk id="6" creationId="{51E50A8F-A0E3-4EB3-BB18-741ADD32D8BD}"/>
          </ac:spMkLst>
        </pc:spChg>
        <pc:spChg chg="add mod">
          <ac:chgData name="Morfo Aival" userId="0993d5956dcc120b" providerId="LiveId" clId="{5E2DB0C3-674A-42F8-9904-CDF54204BD87}" dt="2022-01-31T19:54:22.198" v="1562" actId="1076"/>
          <ac:spMkLst>
            <pc:docMk/>
            <pc:sldMk cId="986491005" sldId="576"/>
            <ac:spMk id="7" creationId="{D5A84E21-3FDE-42FE-A17F-38001C088499}"/>
          </ac:spMkLst>
        </pc:spChg>
        <pc:picChg chg="add mod">
          <ac:chgData name="Morfo Aival" userId="0993d5956dcc120b" providerId="LiveId" clId="{5E2DB0C3-674A-42F8-9904-CDF54204BD87}" dt="2022-01-31T19:51:32.350" v="1508" actId="1076"/>
          <ac:picMkLst>
            <pc:docMk/>
            <pc:sldMk cId="986491005" sldId="576"/>
            <ac:picMk id="3" creationId="{6BC1D726-DD55-43F0-8616-0B02DE16AFB9}"/>
          </ac:picMkLst>
        </pc:picChg>
        <pc:picChg chg="del">
          <ac:chgData name="Morfo Aival" userId="0993d5956dcc120b" providerId="LiveId" clId="{5E2DB0C3-674A-42F8-9904-CDF54204BD87}" dt="2022-01-31T19:51:17.675" v="1503" actId="478"/>
          <ac:picMkLst>
            <pc:docMk/>
            <pc:sldMk cId="986491005" sldId="576"/>
            <ac:picMk id="4" creationId="{B1761E1A-9288-4DEB-817C-4DBE8E9EFB7D}"/>
          </ac:picMkLst>
        </pc:picChg>
      </pc:sldChg>
      <pc:sldChg chg="addSp delSp modSp add mod">
        <pc:chgData name="Morfo Aival" userId="0993d5956dcc120b" providerId="LiveId" clId="{5E2DB0C3-674A-42F8-9904-CDF54204BD87}" dt="2022-01-31T18:31:43.427" v="1102" actId="20577"/>
        <pc:sldMkLst>
          <pc:docMk/>
          <pc:sldMk cId="2669952201" sldId="577"/>
        </pc:sldMkLst>
        <pc:spChg chg="mod">
          <ac:chgData name="Morfo Aival" userId="0993d5956dcc120b" providerId="LiveId" clId="{5E2DB0C3-674A-42F8-9904-CDF54204BD87}" dt="2022-01-31T18:16:23.992" v="1008" actId="20577"/>
          <ac:spMkLst>
            <pc:docMk/>
            <pc:sldMk cId="2669952201" sldId="577"/>
            <ac:spMk id="5" creationId="{96CCE75E-3937-45D1-B343-D5ADA13C21BA}"/>
          </ac:spMkLst>
        </pc:spChg>
        <pc:spChg chg="mod">
          <ac:chgData name="Morfo Aival" userId="0993d5956dcc120b" providerId="LiveId" clId="{5E2DB0C3-674A-42F8-9904-CDF54204BD87}" dt="2022-01-31T18:21:35.796" v="1074" actId="14100"/>
          <ac:spMkLst>
            <pc:docMk/>
            <pc:sldMk cId="2669952201" sldId="577"/>
            <ac:spMk id="6" creationId="{51E50A8F-A0E3-4EB3-BB18-741ADD32D8BD}"/>
          </ac:spMkLst>
        </pc:spChg>
        <pc:spChg chg="add mod">
          <ac:chgData name="Morfo Aival" userId="0993d5956dcc120b" providerId="LiveId" clId="{5E2DB0C3-674A-42F8-9904-CDF54204BD87}" dt="2022-01-31T18:20:22.706" v="1047" actId="20577"/>
          <ac:spMkLst>
            <pc:docMk/>
            <pc:sldMk cId="2669952201" sldId="577"/>
            <ac:spMk id="7" creationId="{07BF2EC0-EDE0-4C00-BACB-6DFF8BE43859}"/>
          </ac:spMkLst>
        </pc:spChg>
        <pc:spChg chg="add mod">
          <ac:chgData name="Morfo Aival" userId="0993d5956dcc120b" providerId="LiveId" clId="{5E2DB0C3-674A-42F8-9904-CDF54204BD87}" dt="2022-01-31T18:31:43.427" v="1102" actId="20577"/>
          <ac:spMkLst>
            <pc:docMk/>
            <pc:sldMk cId="2669952201" sldId="577"/>
            <ac:spMk id="8" creationId="{FF4F5EEB-F22C-4568-B859-2E62A6258F56}"/>
          </ac:spMkLst>
        </pc:spChg>
        <pc:picChg chg="add mod">
          <ac:chgData name="Morfo Aival" userId="0993d5956dcc120b" providerId="LiveId" clId="{5E2DB0C3-674A-42F8-9904-CDF54204BD87}" dt="2022-01-31T18:19:10.816" v="1014" actId="1076"/>
          <ac:picMkLst>
            <pc:docMk/>
            <pc:sldMk cId="2669952201" sldId="577"/>
            <ac:picMk id="3" creationId="{794E37FB-4AE6-493B-9DF2-6D935DBD81E5}"/>
          </ac:picMkLst>
        </pc:picChg>
        <pc:picChg chg="del">
          <ac:chgData name="Morfo Aival" userId="0993d5956dcc120b" providerId="LiveId" clId="{5E2DB0C3-674A-42F8-9904-CDF54204BD87}" dt="2022-01-31T18:16:00.405" v="1004" actId="478"/>
          <ac:picMkLst>
            <pc:docMk/>
            <pc:sldMk cId="2669952201" sldId="577"/>
            <ac:picMk id="4" creationId="{B1761E1A-9288-4DEB-817C-4DBE8E9EFB7D}"/>
          </ac:picMkLst>
        </pc:picChg>
      </pc:sldChg>
      <pc:sldChg chg="addSp delSp modSp add mod">
        <pc:chgData name="Morfo Aival" userId="0993d5956dcc120b" providerId="LiveId" clId="{5E2DB0C3-674A-42F8-9904-CDF54204BD87}" dt="2022-01-31T18:40:20.712" v="1251" actId="14100"/>
        <pc:sldMkLst>
          <pc:docMk/>
          <pc:sldMk cId="4048038441" sldId="578"/>
        </pc:sldMkLst>
        <pc:spChg chg="mod">
          <ac:chgData name="Morfo Aival" userId="0993d5956dcc120b" providerId="LiveId" clId="{5E2DB0C3-674A-42F8-9904-CDF54204BD87}" dt="2022-01-31T18:35:57.261" v="1196" actId="14100"/>
          <ac:spMkLst>
            <pc:docMk/>
            <pc:sldMk cId="4048038441" sldId="578"/>
            <ac:spMk id="5" creationId="{96CCE75E-3937-45D1-B343-D5ADA13C21BA}"/>
          </ac:spMkLst>
        </pc:spChg>
        <pc:spChg chg="mod">
          <ac:chgData name="Morfo Aival" userId="0993d5956dcc120b" providerId="LiveId" clId="{5E2DB0C3-674A-42F8-9904-CDF54204BD87}" dt="2022-01-31T18:40:20.712" v="1251" actId="14100"/>
          <ac:spMkLst>
            <pc:docMk/>
            <pc:sldMk cId="4048038441" sldId="578"/>
            <ac:spMk id="6" creationId="{51E50A8F-A0E3-4EB3-BB18-741ADD32D8BD}"/>
          </ac:spMkLst>
        </pc:spChg>
        <pc:spChg chg="add mod">
          <ac:chgData name="Morfo Aival" userId="0993d5956dcc120b" providerId="LiveId" clId="{5E2DB0C3-674A-42F8-9904-CDF54204BD87}" dt="2022-01-31T18:39:38.335" v="1222" actId="1076"/>
          <ac:spMkLst>
            <pc:docMk/>
            <pc:sldMk cId="4048038441" sldId="578"/>
            <ac:spMk id="7" creationId="{1440BB04-3D18-40DE-8194-9F41B45DD038}"/>
          </ac:spMkLst>
        </pc:spChg>
        <pc:spChg chg="add del mod">
          <ac:chgData name="Morfo Aival" userId="0993d5956dcc120b" providerId="LiveId" clId="{5E2DB0C3-674A-42F8-9904-CDF54204BD87}" dt="2022-01-31T18:34:49.852" v="1187" actId="478"/>
          <ac:spMkLst>
            <pc:docMk/>
            <pc:sldMk cId="4048038441" sldId="578"/>
            <ac:spMk id="8" creationId="{7AE92138-D885-4C1F-B1C9-6983A318C5B4}"/>
          </ac:spMkLst>
        </pc:spChg>
        <pc:spChg chg="add del mod">
          <ac:chgData name="Morfo Aival" userId="0993d5956dcc120b" providerId="LiveId" clId="{5E2DB0C3-674A-42F8-9904-CDF54204BD87}" dt="2022-01-31T18:34:50.957" v="1188" actId="478"/>
          <ac:spMkLst>
            <pc:docMk/>
            <pc:sldMk cId="4048038441" sldId="578"/>
            <ac:spMk id="9" creationId="{8E3BF23D-F984-49E9-B8F2-F3B939DB5EF7}"/>
          </ac:spMkLst>
        </pc:spChg>
        <pc:picChg chg="add mod">
          <ac:chgData name="Morfo Aival" userId="0993d5956dcc120b" providerId="LiveId" clId="{5E2DB0C3-674A-42F8-9904-CDF54204BD87}" dt="2022-01-31T18:39:24.342" v="1221" actId="1076"/>
          <ac:picMkLst>
            <pc:docMk/>
            <pc:sldMk cId="4048038441" sldId="578"/>
            <ac:picMk id="3" creationId="{34C674EF-2817-4F44-8B9C-C8860AAC88A9}"/>
          </ac:picMkLst>
        </pc:picChg>
        <pc:picChg chg="del">
          <ac:chgData name="Morfo Aival" userId="0993d5956dcc120b" providerId="LiveId" clId="{5E2DB0C3-674A-42F8-9904-CDF54204BD87}" dt="2022-01-31T18:33:28.128" v="1109" actId="478"/>
          <ac:picMkLst>
            <pc:docMk/>
            <pc:sldMk cId="4048038441" sldId="578"/>
            <ac:picMk id="4" creationId="{B1761E1A-9288-4DEB-817C-4DBE8E9EFB7D}"/>
          </ac:picMkLst>
        </pc:picChg>
        <pc:picChg chg="add mod">
          <ac:chgData name="Morfo Aival" userId="0993d5956dcc120b" providerId="LiveId" clId="{5E2DB0C3-674A-42F8-9904-CDF54204BD87}" dt="2022-01-31T18:38:58.171" v="1215" actId="1076"/>
          <ac:picMkLst>
            <pc:docMk/>
            <pc:sldMk cId="4048038441" sldId="578"/>
            <ac:picMk id="11" creationId="{75718739-6A7B-4F48-9FA8-CE53F317AA96}"/>
          </ac:picMkLst>
        </pc:picChg>
      </pc:sldChg>
      <pc:sldChg chg="addSp delSp modSp add mod">
        <pc:chgData name="Morfo Aival" userId="0993d5956dcc120b" providerId="LiveId" clId="{5E2DB0C3-674A-42F8-9904-CDF54204BD87}" dt="2022-01-31T19:26:50.774" v="1502" actId="20577"/>
        <pc:sldMkLst>
          <pc:docMk/>
          <pc:sldMk cId="2507966122" sldId="579"/>
        </pc:sldMkLst>
        <pc:spChg chg="mod">
          <ac:chgData name="Morfo Aival" userId="0993d5956dcc120b" providerId="LiveId" clId="{5E2DB0C3-674A-42F8-9904-CDF54204BD87}" dt="2022-01-31T19:26:50.774" v="1502" actId="20577"/>
          <ac:spMkLst>
            <pc:docMk/>
            <pc:sldMk cId="2507966122" sldId="579"/>
            <ac:spMk id="5" creationId="{96CCE75E-3937-45D1-B343-D5ADA13C21BA}"/>
          </ac:spMkLst>
        </pc:spChg>
        <pc:spChg chg="mod">
          <ac:chgData name="Morfo Aival" userId="0993d5956dcc120b" providerId="LiveId" clId="{5E2DB0C3-674A-42F8-9904-CDF54204BD87}" dt="2022-01-31T19:25:46.183" v="1498" actId="20577"/>
          <ac:spMkLst>
            <pc:docMk/>
            <pc:sldMk cId="2507966122" sldId="579"/>
            <ac:spMk id="6" creationId="{51E50A8F-A0E3-4EB3-BB18-741ADD32D8BD}"/>
          </ac:spMkLst>
        </pc:spChg>
        <pc:spChg chg="add mod">
          <ac:chgData name="Morfo Aival" userId="0993d5956dcc120b" providerId="LiveId" clId="{5E2DB0C3-674A-42F8-9904-CDF54204BD87}" dt="2022-01-31T19:19:39.674" v="1439" actId="1076"/>
          <ac:spMkLst>
            <pc:docMk/>
            <pc:sldMk cId="2507966122" sldId="579"/>
            <ac:spMk id="7" creationId="{CC9D186F-2C00-46C9-9FE1-7DB81DB60C91}"/>
          </ac:spMkLst>
        </pc:spChg>
        <pc:spChg chg="add mod">
          <ac:chgData name="Morfo Aival" userId="0993d5956dcc120b" providerId="LiveId" clId="{5E2DB0C3-674A-42F8-9904-CDF54204BD87}" dt="2022-01-31T19:19:43.929" v="1440" actId="1076"/>
          <ac:spMkLst>
            <pc:docMk/>
            <pc:sldMk cId="2507966122" sldId="579"/>
            <ac:spMk id="8" creationId="{F65A3309-AC10-4500-8BFC-7DC5574E696E}"/>
          </ac:spMkLst>
        </pc:spChg>
        <pc:spChg chg="add mod">
          <ac:chgData name="Morfo Aival" userId="0993d5956dcc120b" providerId="LiveId" clId="{5E2DB0C3-674A-42F8-9904-CDF54204BD87}" dt="2022-01-31T19:21:09.806" v="1460" actId="20577"/>
          <ac:spMkLst>
            <pc:docMk/>
            <pc:sldMk cId="2507966122" sldId="579"/>
            <ac:spMk id="9" creationId="{2E638BA0-2649-46C8-8688-2AB9407B8718}"/>
          </ac:spMkLst>
        </pc:spChg>
        <pc:picChg chg="add mod">
          <ac:chgData name="Morfo Aival" userId="0993d5956dcc120b" providerId="LiveId" clId="{5E2DB0C3-674A-42F8-9904-CDF54204BD87}" dt="2022-01-31T19:10:38.714" v="1330" actId="1076"/>
          <ac:picMkLst>
            <pc:docMk/>
            <pc:sldMk cId="2507966122" sldId="579"/>
            <ac:picMk id="3" creationId="{1365B55F-4A18-424A-A1F8-3CDF0B783695}"/>
          </ac:picMkLst>
        </pc:picChg>
        <pc:picChg chg="del">
          <ac:chgData name="Morfo Aival" userId="0993d5956dcc120b" providerId="LiveId" clId="{5E2DB0C3-674A-42F8-9904-CDF54204BD87}" dt="2022-01-31T19:10:10.764" v="1322" actId="478"/>
          <ac:picMkLst>
            <pc:docMk/>
            <pc:sldMk cId="2507966122" sldId="579"/>
            <ac:picMk id="4" creationId="{B1761E1A-9288-4DEB-817C-4DBE8E9EFB7D}"/>
          </ac:picMkLst>
        </pc:picChg>
      </pc:sldChg>
      <pc:sldChg chg="addSp delSp modSp add mod">
        <pc:chgData name="Morfo Aival" userId="0993d5956dcc120b" providerId="LiveId" clId="{5E2DB0C3-674A-42F8-9904-CDF54204BD87}" dt="2022-01-31T20:03:13.479" v="1651" actId="14100"/>
        <pc:sldMkLst>
          <pc:docMk/>
          <pc:sldMk cId="4069854117" sldId="580"/>
        </pc:sldMkLst>
        <pc:spChg chg="mod">
          <ac:chgData name="Morfo Aival" userId="0993d5956dcc120b" providerId="LiveId" clId="{5E2DB0C3-674A-42F8-9904-CDF54204BD87}" dt="2022-01-31T20:00:31" v="1607" actId="20577"/>
          <ac:spMkLst>
            <pc:docMk/>
            <pc:sldMk cId="4069854117" sldId="580"/>
            <ac:spMk id="5" creationId="{96CCE75E-3937-45D1-B343-D5ADA13C21BA}"/>
          </ac:spMkLst>
        </pc:spChg>
        <pc:spChg chg="mod">
          <ac:chgData name="Morfo Aival" userId="0993d5956dcc120b" providerId="LiveId" clId="{5E2DB0C3-674A-42F8-9904-CDF54204BD87}" dt="2022-01-31T20:03:13.479" v="1651" actId="14100"/>
          <ac:spMkLst>
            <pc:docMk/>
            <pc:sldMk cId="4069854117" sldId="580"/>
            <ac:spMk id="6" creationId="{51E50A8F-A0E3-4EB3-BB18-741ADD32D8BD}"/>
          </ac:spMkLst>
        </pc:spChg>
        <pc:picChg chg="add mod">
          <ac:chgData name="Morfo Aival" userId="0993d5956dcc120b" providerId="LiveId" clId="{5E2DB0C3-674A-42F8-9904-CDF54204BD87}" dt="2022-01-31T19:57:53.870" v="1588" actId="1076"/>
          <ac:picMkLst>
            <pc:docMk/>
            <pc:sldMk cId="4069854117" sldId="580"/>
            <ac:picMk id="3" creationId="{A41F5694-1A40-4F5C-A540-F406E0A08BE9}"/>
          </ac:picMkLst>
        </pc:picChg>
        <pc:picChg chg="del">
          <ac:chgData name="Morfo Aival" userId="0993d5956dcc120b" providerId="LiveId" clId="{5E2DB0C3-674A-42F8-9904-CDF54204BD87}" dt="2022-01-31T19:57:40.184" v="1583" actId="478"/>
          <ac:picMkLst>
            <pc:docMk/>
            <pc:sldMk cId="4069854117" sldId="580"/>
            <ac:picMk id="4" creationId="{B1761E1A-9288-4DEB-817C-4DBE8E9EFB7D}"/>
          </ac:picMkLst>
        </pc:picChg>
      </pc:sldChg>
      <pc:sldChg chg="addSp delSp modSp add mod">
        <pc:chgData name="Morfo Aival" userId="0993d5956dcc120b" providerId="LiveId" clId="{5E2DB0C3-674A-42F8-9904-CDF54204BD87}" dt="2022-01-31T22:16:40.678" v="1959" actId="20577"/>
        <pc:sldMkLst>
          <pc:docMk/>
          <pc:sldMk cId="1322139566" sldId="581"/>
        </pc:sldMkLst>
        <pc:spChg chg="mod">
          <ac:chgData name="Morfo Aival" userId="0993d5956dcc120b" providerId="LiveId" clId="{5E2DB0C3-674A-42F8-9904-CDF54204BD87}" dt="2022-01-31T22:15:44.729" v="1942" actId="14100"/>
          <ac:spMkLst>
            <pc:docMk/>
            <pc:sldMk cId="1322139566" sldId="581"/>
            <ac:spMk id="5" creationId="{96CCE75E-3937-45D1-B343-D5ADA13C21BA}"/>
          </ac:spMkLst>
        </pc:spChg>
        <pc:spChg chg="mod">
          <ac:chgData name="Morfo Aival" userId="0993d5956dcc120b" providerId="LiveId" clId="{5E2DB0C3-674A-42F8-9904-CDF54204BD87}" dt="2022-01-31T22:16:40.678" v="1959" actId="20577"/>
          <ac:spMkLst>
            <pc:docMk/>
            <pc:sldMk cId="1322139566" sldId="581"/>
            <ac:spMk id="6" creationId="{51E50A8F-A0E3-4EB3-BB18-741ADD32D8BD}"/>
          </ac:spMkLst>
        </pc:spChg>
        <pc:spChg chg="add del mod">
          <ac:chgData name="Morfo Aival" userId="0993d5956dcc120b" providerId="LiveId" clId="{5E2DB0C3-674A-42F8-9904-CDF54204BD87}" dt="2022-01-31T22:02:25.625" v="1771" actId="478"/>
          <ac:spMkLst>
            <pc:docMk/>
            <pc:sldMk cId="1322139566" sldId="581"/>
            <ac:spMk id="14" creationId="{71046526-57A3-47B0-9F65-ED6D16454CFD}"/>
          </ac:spMkLst>
        </pc:spChg>
        <pc:spChg chg="add del mod">
          <ac:chgData name="Morfo Aival" userId="0993d5956dcc120b" providerId="LiveId" clId="{5E2DB0C3-674A-42F8-9904-CDF54204BD87}" dt="2022-01-31T22:02:25.625" v="1771" actId="478"/>
          <ac:spMkLst>
            <pc:docMk/>
            <pc:sldMk cId="1322139566" sldId="581"/>
            <ac:spMk id="15" creationId="{70D579EE-D056-4C55-9AF7-10CA02041B67}"/>
          </ac:spMkLst>
        </pc:spChg>
        <pc:spChg chg="add del mod">
          <ac:chgData name="Morfo Aival" userId="0993d5956dcc120b" providerId="LiveId" clId="{5E2DB0C3-674A-42F8-9904-CDF54204BD87}" dt="2022-01-31T22:02:29.020" v="1772" actId="478"/>
          <ac:spMkLst>
            <pc:docMk/>
            <pc:sldMk cId="1322139566" sldId="581"/>
            <ac:spMk id="16" creationId="{E3B8BD73-8F0B-4771-9665-B71098B44FF6}"/>
          </ac:spMkLst>
        </pc:spChg>
        <pc:spChg chg="add del mod">
          <ac:chgData name="Morfo Aival" userId="0993d5956dcc120b" providerId="LiveId" clId="{5E2DB0C3-674A-42F8-9904-CDF54204BD87}" dt="2022-01-31T22:02:25.625" v="1771" actId="478"/>
          <ac:spMkLst>
            <pc:docMk/>
            <pc:sldMk cId="1322139566" sldId="581"/>
            <ac:spMk id="19" creationId="{56B4EE1F-B571-4BB5-A4A4-16F06382C185}"/>
          </ac:spMkLst>
        </pc:spChg>
        <pc:spChg chg="add del mod">
          <ac:chgData name="Morfo Aival" userId="0993d5956dcc120b" providerId="LiveId" clId="{5E2DB0C3-674A-42F8-9904-CDF54204BD87}" dt="2022-01-31T22:05:17.492" v="1802" actId="478"/>
          <ac:spMkLst>
            <pc:docMk/>
            <pc:sldMk cId="1322139566" sldId="581"/>
            <ac:spMk id="22" creationId="{ACF07FDA-C286-43E7-86CE-B844ABE58E3A}"/>
          </ac:spMkLst>
        </pc:spChg>
        <pc:spChg chg="add del mod">
          <ac:chgData name="Morfo Aival" userId="0993d5956dcc120b" providerId="LiveId" clId="{5E2DB0C3-674A-42F8-9904-CDF54204BD87}" dt="2022-01-31T22:05:06.688" v="1795" actId="478"/>
          <ac:spMkLst>
            <pc:docMk/>
            <pc:sldMk cId="1322139566" sldId="581"/>
            <ac:spMk id="23" creationId="{B4369898-A80A-4BC4-A894-4F2D996E9CD0}"/>
          </ac:spMkLst>
        </pc:spChg>
        <pc:spChg chg="add del mod">
          <ac:chgData name="Morfo Aival" userId="0993d5956dcc120b" providerId="LiveId" clId="{5E2DB0C3-674A-42F8-9904-CDF54204BD87}" dt="2022-01-31T22:05:05.280" v="1793" actId="478"/>
          <ac:spMkLst>
            <pc:docMk/>
            <pc:sldMk cId="1322139566" sldId="581"/>
            <ac:spMk id="24" creationId="{E6439245-537D-4BC7-8935-F571FDFFB9C4}"/>
          </ac:spMkLst>
        </pc:spChg>
        <pc:spChg chg="add del mod">
          <ac:chgData name="Morfo Aival" userId="0993d5956dcc120b" providerId="LiveId" clId="{5E2DB0C3-674A-42F8-9904-CDF54204BD87}" dt="2022-01-31T22:05:15.105" v="1800" actId="478"/>
          <ac:spMkLst>
            <pc:docMk/>
            <pc:sldMk cId="1322139566" sldId="581"/>
            <ac:spMk id="26" creationId="{46B8BB24-0E24-446D-8EC9-9CEA08968B51}"/>
          </ac:spMkLst>
        </pc:spChg>
        <pc:spChg chg="add mod">
          <ac:chgData name="Morfo Aival" userId="0993d5956dcc120b" providerId="LiveId" clId="{5E2DB0C3-674A-42F8-9904-CDF54204BD87}" dt="2022-01-31T22:16:14.189" v="1946" actId="1076"/>
          <ac:spMkLst>
            <pc:docMk/>
            <pc:sldMk cId="1322139566" sldId="581"/>
            <ac:spMk id="29" creationId="{B4E7F97E-9EDE-48A2-A91A-5C91183DDA2F}"/>
          </ac:spMkLst>
        </pc:spChg>
        <pc:graphicFrameChg chg="add del mod">
          <ac:chgData name="Morfo Aival" userId="0993d5956dcc120b" providerId="LiveId" clId="{5E2DB0C3-674A-42F8-9904-CDF54204BD87}" dt="2022-01-31T21:44:58.444" v="1672" actId="21"/>
          <ac:graphicFrameMkLst>
            <pc:docMk/>
            <pc:sldMk cId="1322139566" sldId="581"/>
            <ac:graphicFrameMk id="7" creationId="{4DB1FFC2-7B4E-40A4-A53C-DFB712B50467}"/>
          </ac:graphicFrameMkLst>
        </pc:graphicFrameChg>
        <pc:graphicFrameChg chg="add del mod">
          <ac:chgData name="Morfo Aival" userId="0993d5956dcc120b" providerId="LiveId" clId="{5E2DB0C3-674A-42F8-9904-CDF54204BD87}" dt="2022-01-31T21:55:24.415" v="1718" actId="21"/>
          <ac:graphicFrameMkLst>
            <pc:docMk/>
            <pc:sldMk cId="1322139566" sldId="581"/>
            <ac:graphicFrameMk id="11" creationId="{B8871C57-9D0F-4A26-A33E-E98ACA61E27C}"/>
          </ac:graphicFrameMkLst>
        </pc:graphicFrameChg>
        <pc:graphicFrameChg chg="add del mod">
          <ac:chgData name="Morfo Aival" userId="0993d5956dcc120b" providerId="LiveId" clId="{5E2DB0C3-674A-42F8-9904-CDF54204BD87}" dt="2022-01-31T22:02:36.742" v="1773" actId="21"/>
          <ac:graphicFrameMkLst>
            <pc:docMk/>
            <pc:sldMk cId="1322139566" sldId="581"/>
            <ac:graphicFrameMk id="17" creationId="{B8871C57-9D0F-4A26-A33E-E98ACA61E27C}"/>
          </ac:graphicFrameMkLst>
        </pc:graphicFrameChg>
        <pc:graphicFrameChg chg="add del mod">
          <ac:chgData name="Morfo Aival" userId="0993d5956dcc120b" providerId="LiveId" clId="{5E2DB0C3-674A-42F8-9904-CDF54204BD87}" dt="2022-01-31T22:05:01.253" v="1791" actId="21"/>
          <ac:graphicFrameMkLst>
            <pc:docMk/>
            <pc:sldMk cId="1322139566" sldId="581"/>
            <ac:graphicFrameMk id="25" creationId="{9C8FF4B8-27FB-4D0F-B154-1FA62926F462}"/>
          </ac:graphicFrameMkLst>
        </pc:graphicFrameChg>
        <pc:picChg chg="del">
          <ac:chgData name="Morfo Aival" userId="0993d5956dcc120b" providerId="LiveId" clId="{5E2DB0C3-674A-42F8-9904-CDF54204BD87}" dt="2022-01-31T21:39:40.200" v="1655" actId="478"/>
          <ac:picMkLst>
            <pc:docMk/>
            <pc:sldMk cId="1322139566" sldId="581"/>
            <ac:picMk id="4" creationId="{B1761E1A-9288-4DEB-817C-4DBE8E9EFB7D}"/>
          </ac:picMkLst>
        </pc:picChg>
        <pc:picChg chg="add mod">
          <ac:chgData name="Morfo Aival" userId="0993d5956dcc120b" providerId="LiveId" clId="{5E2DB0C3-674A-42F8-9904-CDF54204BD87}" dt="2022-01-31T22:16:05.468" v="1944" actId="1076"/>
          <ac:picMkLst>
            <pc:docMk/>
            <pc:sldMk cId="1322139566" sldId="581"/>
            <ac:picMk id="27" creationId="{A7E78CD6-8F36-4612-9637-54349342DCB8}"/>
          </ac:picMkLst>
        </pc:picChg>
        <pc:picChg chg="add del mod">
          <ac:chgData name="Morfo Aival" userId="0993d5956dcc120b" providerId="LiveId" clId="{5E2DB0C3-674A-42F8-9904-CDF54204BD87}" dt="2022-01-31T22:16:07.545" v="1945" actId="1076"/>
          <ac:picMkLst>
            <pc:docMk/>
            <pc:sldMk cId="1322139566" sldId="581"/>
            <ac:picMk id="28" creationId="{8E7F4944-09AA-483D-B676-38E397461AAD}"/>
          </ac:picMkLst>
        </pc:picChg>
        <pc:cxnChg chg="add del mod">
          <ac:chgData name="Morfo Aival" userId="0993d5956dcc120b" providerId="LiveId" clId="{5E2DB0C3-674A-42F8-9904-CDF54204BD87}" dt="2022-01-31T22:02:25.625" v="1771" actId="478"/>
          <ac:cxnSpMkLst>
            <pc:docMk/>
            <pc:sldMk cId="1322139566" sldId="581"/>
            <ac:cxnSpMk id="3" creationId="{F7FE9964-E1DF-488E-9204-7C181A98439B}"/>
          </ac:cxnSpMkLst>
        </pc:cxnChg>
        <pc:cxnChg chg="add del mod">
          <ac:chgData name="Morfo Aival" userId="0993d5956dcc120b" providerId="LiveId" clId="{5E2DB0C3-674A-42F8-9904-CDF54204BD87}" dt="2022-01-31T22:02:25.625" v="1771" actId="478"/>
          <ac:cxnSpMkLst>
            <pc:docMk/>
            <pc:sldMk cId="1322139566" sldId="581"/>
            <ac:cxnSpMk id="8" creationId="{28FD2251-7A27-4B02-85BF-E60772C6AD01}"/>
          </ac:cxnSpMkLst>
        </pc:cxnChg>
        <pc:cxnChg chg="add del mod">
          <ac:chgData name="Morfo Aival" userId="0993d5956dcc120b" providerId="LiveId" clId="{5E2DB0C3-674A-42F8-9904-CDF54204BD87}" dt="2022-01-31T22:05:15.929" v="1801" actId="478"/>
          <ac:cxnSpMkLst>
            <pc:docMk/>
            <pc:sldMk cId="1322139566" sldId="581"/>
            <ac:cxnSpMk id="20" creationId="{BAA56FB8-1A72-4952-B13F-CB30300C8F6F}"/>
          </ac:cxnSpMkLst>
        </pc:cxnChg>
        <pc:cxnChg chg="add del mod">
          <ac:chgData name="Morfo Aival" userId="0993d5956dcc120b" providerId="LiveId" clId="{5E2DB0C3-674A-42F8-9904-CDF54204BD87}" dt="2022-01-31T22:05:05.855" v="1794" actId="478"/>
          <ac:cxnSpMkLst>
            <pc:docMk/>
            <pc:sldMk cId="1322139566" sldId="581"/>
            <ac:cxnSpMk id="21" creationId="{8DC51E5F-60F2-4529-AA07-F3A6049370A6}"/>
          </ac:cxnSpMkLst>
        </pc:cxnChg>
      </pc:sldChg>
      <pc:sldChg chg="addSp delSp modSp add mod">
        <pc:chgData name="Morfo Aival" userId="0993d5956dcc120b" providerId="LiveId" clId="{5E2DB0C3-674A-42F8-9904-CDF54204BD87}" dt="2022-02-02T11:23:45.470" v="2145" actId="20577"/>
        <pc:sldMkLst>
          <pc:docMk/>
          <pc:sldMk cId="1675094219" sldId="582"/>
        </pc:sldMkLst>
        <pc:spChg chg="add mod">
          <ac:chgData name="Morfo Aival" userId="0993d5956dcc120b" providerId="LiveId" clId="{5E2DB0C3-674A-42F8-9904-CDF54204BD87}" dt="2022-02-02T11:20:47.669" v="2099" actId="14100"/>
          <ac:spMkLst>
            <pc:docMk/>
            <pc:sldMk cId="1675094219" sldId="582"/>
            <ac:spMk id="3" creationId="{734FF599-49AF-4A12-AAFD-65333A1CCE4B}"/>
          </ac:spMkLst>
        </pc:spChg>
        <pc:spChg chg="add mod">
          <ac:chgData name="Morfo Aival" userId="0993d5956dcc120b" providerId="LiveId" clId="{5E2DB0C3-674A-42F8-9904-CDF54204BD87}" dt="2022-02-02T11:20:47.669" v="2099" actId="14100"/>
          <ac:spMkLst>
            <pc:docMk/>
            <pc:sldMk cId="1675094219" sldId="582"/>
            <ac:spMk id="4" creationId="{CA973CCF-70BA-4733-8DE9-76211584B81B}"/>
          </ac:spMkLst>
        </pc:spChg>
        <pc:spChg chg="mod">
          <ac:chgData name="Morfo Aival" userId="0993d5956dcc120b" providerId="LiveId" clId="{5E2DB0C3-674A-42F8-9904-CDF54204BD87}" dt="2022-02-02T11:13:43.010" v="1984" actId="20577"/>
          <ac:spMkLst>
            <pc:docMk/>
            <pc:sldMk cId="1675094219" sldId="582"/>
            <ac:spMk id="5" creationId="{96CCE75E-3937-45D1-B343-D5ADA13C21BA}"/>
          </ac:spMkLst>
        </pc:spChg>
        <pc:spChg chg="mod">
          <ac:chgData name="Morfo Aival" userId="0993d5956dcc120b" providerId="LiveId" clId="{5E2DB0C3-674A-42F8-9904-CDF54204BD87}" dt="2022-02-02T11:23:45.470" v="2145" actId="20577"/>
          <ac:spMkLst>
            <pc:docMk/>
            <pc:sldMk cId="1675094219" sldId="582"/>
            <ac:spMk id="6" creationId="{51E50A8F-A0E3-4EB3-BB18-741ADD32D8BD}"/>
          </ac:spMkLst>
        </pc:spChg>
        <pc:spChg chg="add mod">
          <ac:chgData name="Morfo Aival" userId="0993d5956dcc120b" providerId="LiveId" clId="{5E2DB0C3-674A-42F8-9904-CDF54204BD87}" dt="2022-02-02T11:20:47.669" v="2099" actId="14100"/>
          <ac:spMkLst>
            <pc:docMk/>
            <pc:sldMk cId="1675094219" sldId="582"/>
            <ac:spMk id="7" creationId="{32F0BB9C-8566-411B-8A6A-C8A5E1B3F2C6}"/>
          </ac:spMkLst>
        </pc:spChg>
        <pc:spChg chg="add mod">
          <ac:chgData name="Morfo Aival" userId="0993d5956dcc120b" providerId="LiveId" clId="{5E2DB0C3-674A-42F8-9904-CDF54204BD87}" dt="2022-02-02T11:20:28.809" v="2096" actId="1076"/>
          <ac:spMkLst>
            <pc:docMk/>
            <pc:sldMk cId="1675094219" sldId="582"/>
            <ac:spMk id="8" creationId="{D9764643-8183-4C22-BCCC-CF666825290E}"/>
          </ac:spMkLst>
        </pc:spChg>
        <pc:spChg chg="add mod">
          <ac:chgData name="Morfo Aival" userId="0993d5956dcc120b" providerId="LiveId" clId="{5E2DB0C3-674A-42F8-9904-CDF54204BD87}" dt="2022-02-02T11:22:47.209" v="2131" actId="20577"/>
          <ac:spMkLst>
            <pc:docMk/>
            <pc:sldMk cId="1675094219" sldId="582"/>
            <ac:spMk id="9" creationId="{A41CC935-10BC-4A1B-BBCB-740A8F041E32}"/>
          </ac:spMkLst>
        </pc:spChg>
        <pc:picChg chg="add mod">
          <ac:chgData name="Morfo Aival" userId="0993d5956dcc120b" providerId="LiveId" clId="{5E2DB0C3-674A-42F8-9904-CDF54204BD87}" dt="2022-02-02T11:20:47.669" v="2099" actId="14100"/>
          <ac:picMkLst>
            <pc:docMk/>
            <pc:sldMk cId="1675094219" sldId="582"/>
            <ac:picMk id="2" creationId="{720C6757-9D64-4441-98C0-02740B53DE6A}"/>
          </ac:picMkLst>
        </pc:picChg>
        <pc:picChg chg="add del mod">
          <ac:chgData name="Morfo Aival" userId="0993d5956dcc120b" providerId="LiveId" clId="{5E2DB0C3-674A-42F8-9904-CDF54204BD87}" dt="2022-01-31T22:04:45.920" v="1788" actId="21"/>
          <ac:picMkLst>
            <pc:docMk/>
            <pc:sldMk cId="1675094219" sldId="582"/>
            <ac:picMk id="2" creationId="{E5473A54-2A26-4307-AF8D-12A7C9389315}"/>
          </ac:picMkLst>
        </pc:picChg>
        <pc:picChg chg="del">
          <ac:chgData name="Morfo Aival" userId="0993d5956dcc120b" providerId="LiveId" clId="{5E2DB0C3-674A-42F8-9904-CDF54204BD87}" dt="2022-01-31T22:04:34.134" v="1784" actId="478"/>
          <ac:picMkLst>
            <pc:docMk/>
            <pc:sldMk cId="1675094219" sldId="582"/>
            <ac:picMk id="4" creationId="{B1761E1A-9288-4DEB-817C-4DBE8E9EFB7D}"/>
          </ac:picMkLst>
        </pc:picChg>
      </pc:sldChg>
      <pc:sldChg chg="addSp delSp modSp add mod">
        <pc:chgData name="Morfo Aival" userId="0993d5956dcc120b" providerId="LiveId" clId="{5E2DB0C3-674A-42F8-9904-CDF54204BD87}" dt="2022-02-02T14:14:18.982" v="2556" actId="20577"/>
        <pc:sldMkLst>
          <pc:docMk/>
          <pc:sldMk cId="2167066504" sldId="583"/>
        </pc:sldMkLst>
        <pc:spChg chg="mod">
          <ac:chgData name="Morfo Aival" userId="0993d5956dcc120b" providerId="LiveId" clId="{5E2DB0C3-674A-42F8-9904-CDF54204BD87}" dt="2022-02-02T12:33:40.464" v="2345" actId="14100"/>
          <ac:spMkLst>
            <pc:docMk/>
            <pc:sldMk cId="2167066504" sldId="583"/>
            <ac:spMk id="5" creationId="{96CCE75E-3937-45D1-B343-D5ADA13C21BA}"/>
          </ac:spMkLst>
        </pc:spChg>
        <pc:spChg chg="mod">
          <ac:chgData name="Morfo Aival" userId="0993d5956dcc120b" providerId="LiveId" clId="{5E2DB0C3-674A-42F8-9904-CDF54204BD87}" dt="2022-02-02T14:14:18.982" v="2556" actId="20577"/>
          <ac:spMkLst>
            <pc:docMk/>
            <pc:sldMk cId="2167066504" sldId="583"/>
            <ac:spMk id="6" creationId="{51E50A8F-A0E3-4EB3-BB18-741ADD32D8BD}"/>
          </ac:spMkLst>
        </pc:spChg>
        <pc:spChg chg="add mod">
          <ac:chgData name="Morfo Aival" userId="0993d5956dcc120b" providerId="LiveId" clId="{5E2DB0C3-674A-42F8-9904-CDF54204BD87}" dt="2022-02-02T14:12:38.096" v="2518" actId="1076"/>
          <ac:spMkLst>
            <pc:docMk/>
            <pc:sldMk cId="2167066504" sldId="583"/>
            <ac:spMk id="7" creationId="{3BE1B9F0-348B-41DE-953F-EF74241BA762}"/>
          </ac:spMkLst>
        </pc:spChg>
        <pc:spChg chg="add mod">
          <ac:chgData name="Morfo Aival" userId="0993d5956dcc120b" providerId="LiveId" clId="{5E2DB0C3-674A-42F8-9904-CDF54204BD87}" dt="2022-02-02T14:12:27.428" v="2516" actId="1076"/>
          <ac:spMkLst>
            <pc:docMk/>
            <pc:sldMk cId="2167066504" sldId="583"/>
            <ac:spMk id="8" creationId="{F76443CE-7E3E-4278-826C-BCCD41269CA8}"/>
          </ac:spMkLst>
        </pc:spChg>
        <pc:spChg chg="add mod">
          <ac:chgData name="Morfo Aival" userId="0993d5956dcc120b" providerId="LiveId" clId="{5E2DB0C3-674A-42F8-9904-CDF54204BD87}" dt="2022-02-02T14:12:08.912" v="2513" actId="1076"/>
          <ac:spMkLst>
            <pc:docMk/>
            <pc:sldMk cId="2167066504" sldId="583"/>
            <ac:spMk id="9" creationId="{B8436F2E-F9BB-44BA-B71B-DD51CCF00937}"/>
          </ac:spMkLst>
        </pc:spChg>
        <pc:spChg chg="add mod">
          <ac:chgData name="Morfo Aival" userId="0993d5956dcc120b" providerId="LiveId" clId="{5E2DB0C3-674A-42F8-9904-CDF54204BD87}" dt="2022-02-02T14:11:19.100" v="2506" actId="1076"/>
          <ac:spMkLst>
            <pc:docMk/>
            <pc:sldMk cId="2167066504" sldId="583"/>
            <ac:spMk id="10" creationId="{66D66043-3281-45FC-89C6-38FDDC085B61}"/>
          </ac:spMkLst>
        </pc:spChg>
        <pc:spChg chg="add del mod">
          <ac:chgData name="Morfo Aival" userId="0993d5956dcc120b" providerId="LiveId" clId="{5E2DB0C3-674A-42F8-9904-CDF54204BD87}" dt="2022-02-02T12:42:59.986" v="2421" actId="478"/>
          <ac:spMkLst>
            <pc:docMk/>
            <pc:sldMk cId="2167066504" sldId="583"/>
            <ac:spMk id="12" creationId="{24B22E7E-5F6F-4A4F-850E-4A0D07F6C9EE}"/>
          </ac:spMkLst>
        </pc:spChg>
        <pc:spChg chg="add mod">
          <ac:chgData name="Morfo Aival" userId="0993d5956dcc120b" providerId="LiveId" clId="{5E2DB0C3-674A-42F8-9904-CDF54204BD87}" dt="2022-02-02T14:13:02.632" v="2520" actId="207"/>
          <ac:spMkLst>
            <pc:docMk/>
            <pc:sldMk cId="2167066504" sldId="583"/>
            <ac:spMk id="13" creationId="{311EA367-0B7C-42F0-B5FC-090A686FEACA}"/>
          </ac:spMkLst>
        </pc:spChg>
        <pc:spChg chg="add mod">
          <ac:chgData name="Morfo Aival" userId="0993d5956dcc120b" providerId="LiveId" clId="{5E2DB0C3-674A-42F8-9904-CDF54204BD87}" dt="2022-02-02T14:12:18.266" v="2515" actId="14100"/>
          <ac:spMkLst>
            <pc:docMk/>
            <pc:sldMk cId="2167066504" sldId="583"/>
            <ac:spMk id="14" creationId="{32C4EF8B-558D-4439-A455-8965B3CEE075}"/>
          </ac:spMkLst>
        </pc:spChg>
        <pc:spChg chg="add mod">
          <ac:chgData name="Morfo Aival" userId="0993d5956dcc120b" providerId="LiveId" clId="{5E2DB0C3-674A-42F8-9904-CDF54204BD87}" dt="2022-02-02T14:12:01.062" v="2511" actId="1076"/>
          <ac:spMkLst>
            <pc:docMk/>
            <pc:sldMk cId="2167066504" sldId="583"/>
            <ac:spMk id="15" creationId="{96F5566C-AB3E-4258-8461-83995921B0A8}"/>
          </ac:spMkLst>
        </pc:spChg>
        <pc:spChg chg="add mod">
          <ac:chgData name="Morfo Aival" userId="0993d5956dcc120b" providerId="LiveId" clId="{5E2DB0C3-674A-42F8-9904-CDF54204BD87}" dt="2022-02-02T14:12:04.814" v="2512" actId="1076"/>
          <ac:spMkLst>
            <pc:docMk/>
            <pc:sldMk cId="2167066504" sldId="583"/>
            <ac:spMk id="16" creationId="{C4734EB2-EF68-4E21-ACD3-35B5B81AF57A}"/>
          </ac:spMkLst>
        </pc:spChg>
        <pc:spChg chg="add del mod">
          <ac:chgData name="Morfo Aival" userId="0993d5956dcc120b" providerId="LiveId" clId="{5E2DB0C3-674A-42F8-9904-CDF54204BD87}" dt="2022-02-02T14:10:31.215" v="2500" actId="478"/>
          <ac:spMkLst>
            <pc:docMk/>
            <pc:sldMk cId="2167066504" sldId="583"/>
            <ac:spMk id="17" creationId="{CEA5B9EA-C358-4780-B44B-DBC083DD0C28}"/>
          </ac:spMkLst>
        </pc:spChg>
        <pc:spChg chg="add mod">
          <ac:chgData name="Morfo Aival" userId="0993d5956dcc120b" providerId="LiveId" clId="{5E2DB0C3-674A-42F8-9904-CDF54204BD87}" dt="2022-02-02T14:13:02.632" v="2520" actId="207"/>
          <ac:spMkLst>
            <pc:docMk/>
            <pc:sldMk cId="2167066504" sldId="583"/>
            <ac:spMk id="18" creationId="{281D98AF-FDCE-4580-BC20-8548155D1DFE}"/>
          </ac:spMkLst>
        </pc:spChg>
        <pc:spChg chg="add mod">
          <ac:chgData name="Morfo Aival" userId="0993d5956dcc120b" providerId="LiveId" clId="{5E2DB0C3-674A-42F8-9904-CDF54204BD87}" dt="2022-02-02T14:13:35.572" v="2523" actId="208"/>
          <ac:spMkLst>
            <pc:docMk/>
            <pc:sldMk cId="2167066504" sldId="583"/>
            <ac:spMk id="19" creationId="{936D0A56-666E-4723-852B-5E09EC6F2DA8}"/>
          </ac:spMkLst>
        </pc:spChg>
        <pc:picChg chg="add del mod">
          <ac:chgData name="Morfo Aival" userId="0993d5956dcc120b" providerId="LiveId" clId="{5E2DB0C3-674A-42F8-9904-CDF54204BD87}" dt="2022-02-02T12:10:09.614" v="2210" actId="478"/>
          <ac:picMkLst>
            <pc:docMk/>
            <pc:sldMk cId="2167066504" sldId="583"/>
            <ac:picMk id="2" creationId="{2D076B7E-E25E-48B9-99B1-729E68BD4B89}"/>
          </ac:picMkLst>
        </pc:picChg>
        <pc:picChg chg="add mod">
          <ac:chgData name="Morfo Aival" userId="0993d5956dcc120b" providerId="LiveId" clId="{5E2DB0C3-674A-42F8-9904-CDF54204BD87}" dt="2022-02-02T14:12:32.185" v="2517" actId="14100"/>
          <ac:picMkLst>
            <pc:docMk/>
            <pc:sldMk cId="2167066504" sldId="583"/>
            <ac:picMk id="3" creationId="{3061788F-3D29-4796-B625-695AC34AF157}"/>
          </ac:picMkLst>
        </pc:picChg>
        <pc:picChg chg="del">
          <ac:chgData name="Morfo Aival" userId="0993d5956dcc120b" providerId="LiveId" clId="{5E2DB0C3-674A-42F8-9904-CDF54204BD87}" dt="2022-02-02T11:56:56.242" v="2146" actId="478"/>
          <ac:picMkLst>
            <pc:docMk/>
            <pc:sldMk cId="2167066504" sldId="583"/>
            <ac:picMk id="4" creationId="{B1761E1A-9288-4DEB-817C-4DBE8E9EFB7D}"/>
          </ac:picMkLst>
        </pc:picChg>
      </pc:sldChg>
      <pc:sldChg chg="addSp delSp modSp add mod">
        <pc:chgData name="Morfo Aival" userId="0993d5956dcc120b" providerId="LiveId" clId="{5E2DB0C3-674A-42F8-9904-CDF54204BD87}" dt="2022-02-02T16:49:11.047" v="3181" actId="20577"/>
        <pc:sldMkLst>
          <pc:docMk/>
          <pc:sldMk cId="537515242" sldId="584"/>
        </pc:sldMkLst>
        <pc:spChg chg="mod">
          <ac:chgData name="Morfo Aival" userId="0993d5956dcc120b" providerId="LiveId" clId="{5E2DB0C3-674A-42F8-9904-CDF54204BD87}" dt="2022-02-02T14:57:28.543" v="2665" actId="14100"/>
          <ac:spMkLst>
            <pc:docMk/>
            <pc:sldMk cId="537515242" sldId="584"/>
            <ac:spMk id="5" creationId="{96CCE75E-3937-45D1-B343-D5ADA13C21BA}"/>
          </ac:spMkLst>
        </pc:spChg>
        <pc:spChg chg="mod">
          <ac:chgData name="Morfo Aival" userId="0993d5956dcc120b" providerId="LiveId" clId="{5E2DB0C3-674A-42F8-9904-CDF54204BD87}" dt="2022-02-02T16:49:11.047" v="3181" actId="20577"/>
          <ac:spMkLst>
            <pc:docMk/>
            <pc:sldMk cId="537515242" sldId="584"/>
            <ac:spMk id="6" creationId="{51E50A8F-A0E3-4EB3-BB18-741ADD32D8BD}"/>
          </ac:spMkLst>
        </pc:spChg>
        <pc:spChg chg="add del mod">
          <ac:chgData name="Morfo Aival" userId="0993d5956dcc120b" providerId="LiveId" clId="{5E2DB0C3-674A-42F8-9904-CDF54204BD87}" dt="2022-02-02T14:35:23.987" v="2563" actId="478"/>
          <ac:spMkLst>
            <pc:docMk/>
            <pc:sldMk cId="537515242" sldId="584"/>
            <ac:spMk id="7" creationId="{C9D63C53-581D-428E-B629-66817956A31B}"/>
          </ac:spMkLst>
        </pc:spChg>
        <pc:spChg chg="add mod">
          <ac:chgData name="Morfo Aival" userId="0993d5956dcc120b" providerId="LiveId" clId="{5E2DB0C3-674A-42F8-9904-CDF54204BD87}" dt="2022-02-02T16:48:01.696" v="3145" actId="1076"/>
          <ac:spMkLst>
            <pc:docMk/>
            <pc:sldMk cId="537515242" sldId="584"/>
            <ac:spMk id="8" creationId="{D51628D7-2E73-49B0-B4DE-F2DA4F6FF4A5}"/>
          </ac:spMkLst>
        </pc:spChg>
        <pc:spChg chg="add mod">
          <ac:chgData name="Morfo Aival" userId="0993d5956dcc120b" providerId="LiveId" clId="{5E2DB0C3-674A-42F8-9904-CDF54204BD87}" dt="2022-02-02T15:06:11.532" v="2742" actId="255"/>
          <ac:spMkLst>
            <pc:docMk/>
            <pc:sldMk cId="537515242" sldId="584"/>
            <ac:spMk id="9" creationId="{D19E0D93-CDDA-409F-9E2A-B32881130DE3}"/>
          </ac:spMkLst>
        </pc:spChg>
        <pc:spChg chg="add del mod">
          <ac:chgData name="Morfo Aival" userId="0993d5956dcc120b" providerId="LiveId" clId="{5E2DB0C3-674A-42F8-9904-CDF54204BD87}" dt="2022-02-02T16:47:29.558" v="3138" actId="478"/>
          <ac:spMkLst>
            <pc:docMk/>
            <pc:sldMk cId="537515242" sldId="584"/>
            <ac:spMk id="11" creationId="{9C973535-34BC-4C10-A0CE-A3AB7FEE6F04}"/>
          </ac:spMkLst>
        </pc:spChg>
        <pc:spChg chg="add del mod">
          <ac:chgData name="Morfo Aival" userId="0993d5956dcc120b" providerId="LiveId" clId="{5E2DB0C3-674A-42F8-9904-CDF54204BD87}" dt="2022-02-02T16:47:29.558" v="3138" actId="478"/>
          <ac:spMkLst>
            <pc:docMk/>
            <pc:sldMk cId="537515242" sldId="584"/>
            <ac:spMk id="12" creationId="{E9C0E20E-E95E-46E0-94C9-1AD3FF78F398}"/>
          </ac:spMkLst>
        </pc:spChg>
        <pc:spChg chg="add del mod">
          <ac:chgData name="Morfo Aival" userId="0993d5956dcc120b" providerId="LiveId" clId="{5E2DB0C3-674A-42F8-9904-CDF54204BD87}" dt="2022-02-02T16:33:15.792" v="2834"/>
          <ac:spMkLst>
            <pc:docMk/>
            <pc:sldMk cId="537515242" sldId="584"/>
            <ac:spMk id="13" creationId="{067BA371-5195-4924-8E81-1A3808F4D279}"/>
          </ac:spMkLst>
        </pc:spChg>
        <pc:spChg chg="add del mod">
          <ac:chgData name="Morfo Aival" userId="0993d5956dcc120b" providerId="LiveId" clId="{5E2DB0C3-674A-42F8-9904-CDF54204BD87}" dt="2022-02-02T16:47:29.558" v="3138" actId="478"/>
          <ac:spMkLst>
            <pc:docMk/>
            <pc:sldMk cId="537515242" sldId="584"/>
            <ac:spMk id="14" creationId="{53C1C6F8-7577-44DB-8DD6-D8ACF6E33CE1}"/>
          </ac:spMkLst>
        </pc:spChg>
        <pc:spChg chg="add del mod">
          <ac:chgData name="Morfo Aival" userId="0993d5956dcc120b" providerId="LiveId" clId="{5E2DB0C3-674A-42F8-9904-CDF54204BD87}" dt="2022-02-02T16:47:29.558" v="3138" actId="478"/>
          <ac:spMkLst>
            <pc:docMk/>
            <pc:sldMk cId="537515242" sldId="584"/>
            <ac:spMk id="15" creationId="{EEE1CDA5-EC43-43F7-8596-46D6660638B1}"/>
          </ac:spMkLst>
        </pc:spChg>
        <pc:spChg chg="add del mod">
          <ac:chgData name="Morfo Aival" userId="0993d5956dcc120b" providerId="LiveId" clId="{5E2DB0C3-674A-42F8-9904-CDF54204BD87}" dt="2022-02-02T16:46:45.886" v="3133" actId="478"/>
          <ac:spMkLst>
            <pc:docMk/>
            <pc:sldMk cId="537515242" sldId="584"/>
            <ac:spMk id="20" creationId="{30D655B4-7571-47DB-A59A-97852913726E}"/>
          </ac:spMkLst>
        </pc:spChg>
        <pc:spChg chg="add del mod">
          <ac:chgData name="Morfo Aival" userId="0993d5956dcc120b" providerId="LiveId" clId="{5E2DB0C3-674A-42F8-9904-CDF54204BD87}" dt="2022-02-02T16:47:29.558" v="3138" actId="478"/>
          <ac:spMkLst>
            <pc:docMk/>
            <pc:sldMk cId="537515242" sldId="584"/>
            <ac:spMk id="21" creationId="{76DC5E25-CF9A-487C-8655-6916D7C810DD}"/>
          </ac:spMkLst>
        </pc:spChg>
        <pc:spChg chg="add del mod">
          <ac:chgData name="Morfo Aival" userId="0993d5956dcc120b" providerId="LiveId" clId="{5E2DB0C3-674A-42F8-9904-CDF54204BD87}" dt="2022-02-02T16:47:29.558" v="3138" actId="478"/>
          <ac:spMkLst>
            <pc:docMk/>
            <pc:sldMk cId="537515242" sldId="584"/>
            <ac:spMk id="22" creationId="{29CD7AC0-431A-4A78-B69B-0D91ECD4E2DC}"/>
          </ac:spMkLst>
        </pc:spChg>
        <pc:spChg chg="add del mod">
          <ac:chgData name="Morfo Aival" userId="0993d5956dcc120b" providerId="LiveId" clId="{5E2DB0C3-674A-42F8-9904-CDF54204BD87}" dt="2022-02-02T16:47:29.558" v="3138" actId="478"/>
          <ac:spMkLst>
            <pc:docMk/>
            <pc:sldMk cId="537515242" sldId="584"/>
            <ac:spMk id="23" creationId="{3264C21E-F232-4F90-82BC-58BB4C45335A}"/>
          </ac:spMkLst>
        </pc:spChg>
        <pc:spChg chg="add del mod">
          <ac:chgData name="Morfo Aival" userId="0993d5956dcc120b" providerId="LiveId" clId="{5E2DB0C3-674A-42F8-9904-CDF54204BD87}" dt="2022-02-02T16:47:29.558" v="3138" actId="478"/>
          <ac:spMkLst>
            <pc:docMk/>
            <pc:sldMk cId="537515242" sldId="584"/>
            <ac:spMk id="24" creationId="{1B6D2BCF-465C-4C0A-A42F-6B11F102D90E}"/>
          </ac:spMkLst>
        </pc:spChg>
        <pc:spChg chg="add mod">
          <ac:chgData name="Morfo Aival" userId="0993d5956dcc120b" providerId="LiveId" clId="{5E2DB0C3-674A-42F8-9904-CDF54204BD87}" dt="2022-02-02T16:47:48.138" v="3142" actId="1076"/>
          <ac:spMkLst>
            <pc:docMk/>
            <pc:sldMk cId="537515242" sldId="584"/>
            <ac:spMk id="25" creationId="{A3F9DB19-1154-4F0C-9EE9-F756C8305D7C}"/>
          </ac:spMkLst>
        </pc:spChg>
        <pc:picChg chg="add mod">
          <ac:chgData name="Morfo Aival" userId="0993d5956dcc120b" providerId="LiveId" clId="{5E2DB0C3-674A-42F8-9904-CDF54204BD87}" dt="2022-02-02T15:04:39.481" v="2724" actId="1076"/>
          <ac:picMkLst>
            <pc:docMk/>
            <pc:sldMk cId="537515242" sldId="584"/>
            <ac:picMk id="3" creationId="{A642D73E-F2A8-4D2D-816C-60E8ED991C7A}"/>
          </ac:picMkLst>
        </pc:picChg>
        <pc:picChg chg="del">
          <ac:chgData name="Morfo Aival" userId="0993d5956dcc120b" providerId="LiveId" clId="{5E2DB0C3-674A-42F8-9904-CDF54204BD87}" dt="2022-02-02T14:34:34.807" v="2557" actId="478"/>
          <ac:picMkLst>
            <pc:docMk/>
            <pc:sldMk cId="537515242" sldId="584"/>
            <ac:picMk id="4" creationId="{B1761E1A-9288-4DEB-817C-4DBE8E9EFB7D}"/>
          </ac:picMkLst>
        </pc:picChg>
        <pc:picChg chg="add del mod">
          <ac:chgData name="Morfo Aival" userId="0993d5956dcc120b" providerId="LiveId" clId="{5E2DB0C3-674A-42F8-9904-CDF54204BD87}" dt="2022-02-02T16:47:29.558" v="3138" actId="478"/>
          <ac:picMkLst>
            <pc:docMk/>
            <pc:sldMk cId="537515242" sldId="584"/>
            <ac:picMk id="10" creationId="{3D96AC57-B6C5-47BE-B1E5-A349995DB310}"/>
          </ac:picMkLst>
        </pc:picChg>
        <pc:picChg chg="add mod">
          <ac:chgData name="Morfo Aival" userId="0993d5956dcc120b" providerId="LiveId" clId="{5E2DB0C3-674A-42F8-9904-CDF54204BD87}" dt="2022-02-02T16:47:51.585" v="3143" actId="1076"/>
          <ac:picMkLst>
            <pc:docMk/>
            <pc:sldMk cId="537515242" sldId="584"/>
            <ac:picMk id="26" creationId="{C9CFA986-0594-4029-9095-0284FF4562D4}"/>
          </ac:picMkLst>
        </pc:picChg>
        <pc:cxnChg chg="add del mod">
          <ac:chgData name="Morfo Aival" userId="0993d5956dcc120b" providerId="LiveId" clId="{5E2DB0C3-674A-42F8-9904-CDF54204BD87}" dt="2022-02-02T16:47:29.558" v="3138" actId="478"/>
          <ac:cxnSpMkLst>
            <pc:docMk/>
            <pc:sldMk cId="537515242" sldId="584"/>
            <ac:cxnSpMk id="16" creationId="{D857438B-AA9E-4BB7-B9FF-DEF8106C4CAE}"/>
          </ac:cxnSpMkLst>
        </pc:cxnChg>
      </pc:sldChg>
    </pc:docChg>
  </pc:docChgLst>
  <pc:docChgLst>
    <pc:chgData name="Kimon Stamatelopoulos" userId="9e518f6c97fc4aa6" providerId="LiveId" clId="{EB5F165E-C3FD-4FFA-82A1-D4994290CE74}"/>
    <pc:docChg chg="undo redo custSel addSld delSld modSld sldOrd">
      <pc:chgData name="Kimon Stamatelopoulos" userId="9e518f6c97fc4aa6" providerId="LiveId" clId="{EB5F165E-C3FD-4FFA-82A1-D4994290CE74}" dt="2022-04-16T02:57:05.798" v="1330" actId="6549"/>
      <pc:docMkLst>
        <pc:docMk/>
      </pc:docMkLst>
      <pc:sldChg chg="addSp delSp modSp add mod">
        <pc:chgData name="Kimon Stamatelopoulos" userId="9e518f6c97fc4aa6" providerId="LiveId" clId="{EB5F165E-C3FD-4FFA-82A1-D4994290CE74}" dt="2022-04-09T17:12:34.354" v="700" actId="1076"/>
        <pc:sldMkLst>
          <pc:docMk/>
          <pc:sldMk cId="1379378951" sldId="352"/>
        </pc:sldMkLst>
        <pc:spChg chg="mod">
          <ac:chgData name="Kimon Stamatelopoulos" userId="9e518f6c97fc4aa6" providerId="LiveId" clId="{EB5F165E-C3FD-4FFA-82A1-D4994290CE74}" dt="2022-04-09T17:12:34.354" v="700" actId="1076"/>
          <ac:spMkLst>
            <pc:docMk/>
            <pc:sldMk cId="1379378951" sldId="352"/>
            <ac:spMk id="11" creationId="{26BA2E30-27C3-41D8-B0C3-A629742924C0}"/>
          </ac:spMkLst>
        </pc:spChg>
        <pc:spChg chg="add del">
          <ac:chgData name="Kimon Stamatelopoulos" userId="9e518f6c97fc4aa6" providerId="LiveId" clId="{EB5F165E-C3FD-4FFA-82A1-D4994290CE74}" dt="2022-04-08T02:50:15.100" v="274" actId="22"/>
          <ac:spMkLst>
            <pc:docMk/>
            <pc:sldMk cId="1379378951" sldId="352"/>
            <ac:spMk id="14" creationId="{7190B947-442B-44C4-9AF2-5989FD608C4E}"/>
          </ac:spMkLst>
        </pc:spChg>
        <pc:spChg chg="add del">
          <ac:chgData name="Kimon Stamatelopoulos" userId="9e518f6c97fc4aa6" providerId="LiveId" clId="{EB5F165E-C3FD-4FFA-82A1-D4994290CE74}" dt="2022-04-08T02:50:18.590" v="276" actId="22"/>
          <ac:spMkLst>
            <pc:docMk/>
            <pc:sldMk cId="1379378951" sldId="352"/>
            <ac:spMk id="15" creationId="{DE193EE7-CFEF-4C1A-8897-F3FBC3227651}"/>
          </ac:spMkLst>
        </pc:spChg>
        <pc:spChg chg="add del">
          <ac:chgData name="Kimon Stamatelopoulos" userId="9e518f6c97fc4aa6" providerId="LiveId" clId="{EB5F165E-C3FD-4FFA-82A1-D4994290CE74}" dt="2022-04-08T02:50:31.812" v="283" actId="22"/>
          <ac:spMkLst>
            <pc:docMk/>
            <pc:sldMk cId="1379378951" sldId="352"/>
            <ac:spMk id="16" creationId="{467B64C8-DA06-413A-A3C0-DC81551A745D}"/>
          </ac:spMkLst>
        </pc:spChg>
        <pc:spChg chg="add del">
          <ac:chgData name="Kimon Stamatelopoulos" userId="9e518f6c97fc4aa6" providerId="LiveId" clId="{EB5F165E-C3FD-4FFA-82A1-D4994290CE74}" dt="2022-04-08T02:50:35.137" v="287" actId="22"/>
          <ac:spMkLst>
            <pc:docMk/>
            <pc:sldMk cId="1379378951" sldId="352"/>
            <ac:spMk id="17" creationId="{424859B9-9356-4674-B575-39075D6FDE9C}"/>
          </ac:spMkLst>
        </pc:spChg>
        <pc:spChg chg="add del">
          <ac:chgData name="Kimon Stamatelopoulos" userId="9e518f6c97fc4aa6" providerId="LiveId" clId="{EB5F165E-C3FD-4FFA-82A1-D4994290CE74}" dt="2022-04-08T02:50:39.878" v="291" actId="22"/>
          <ac:spMkLst>
            <pc:docMk/>
            <pc:sldMk cId="1379378951" sldId="352"/>
            <ac:spMk id="18" creationId="{BFA21E43-D47B-4A34-864D-8E3D632ECE62}"/>
          </ac:spMkLst>
        </pc:spChg>
        <pc:spChg chg="add del">
          <ac:chgData name="Kimon Stamatelopoulos" userId="9e518f6c97fc4aa6" providerId="LiveId" clId="{EB5F165E-C3FD-4FFA-82A1-D4994290CE74}" dt="2022-04-08T02:50:52.968" v="295" actId="478"/>
          <ac:spMkLst>
            <pc:docMk/>
            <pc:sldMk cId="1379378951" sldId="352"/>
            <ac:spMk id="20" creationId="{7AFFC33D-F03E-42D7-BCCC-65E60375A600}"/>
          </ac:spMkLst>
        </pc:spChg>
        <pc:spChg chg="add mod">
          <ac:chgData name="Kimon Stamatelopoulos" userId="9e518f6c97fc4aa6" providerId="LiveId" clId="{EB5F165E-C3FD-4FFA-82A1-D4994290CE74}" dt="2022-04-08T02:56:39.391" v="366" actId="20577"/>
          <ac:spMkLst>
            <pc:docMk/>
            <pc:sldMk cId="1379378951" sldId="352"/>
            <ac:spMk id="21" creationId="{E50B5FFC-D8B0-4DD5-9E10-9BCB37D50C7F}"/>
          </ac:spMkLst>
        </pc:spChg>
        <pc:spChg chg="add mod">
          <ac:chgData name="Kimon Stamatelopoulos" userId="9e518f6c97fc4aa6" providerId="LiveId" clId="{EB5F165E-C3FD-4FFA-82A1-D4994290CE74}" dt="2022-04-08T02:58:56.124" v="375" actId="122"/>
          <ac:spMkLst>
            <pc:docMk/>
            <pc:sldMk cId="1379378951" sldId="352"/>
            <ac:spMk id="23" creationId="{A6A87DC9-A8BD-4AAB-BC6D-B1715F8DD92C}"/>
          </ac:spMkLst>
        </pc:spChg>
        <pc:graphicFrameChg chg="del mod">
          <ac:chgData name="Kimon Stamatelopoulos" userId="9e518f6c97fc4aa6" providerId="LiveId" clId="{EB5F165E-C3FD-4FFA-82A1-D4994290CE74}" dt="2022-04-08T02:50:25.517" v="279" actId="478"/>
          <ac:graphicFrameMkLst>
            <pc:docMk/>
            <pc:sldMk cId="1379378951" sldId="352"/>
            <ac:graphicFrameMk id="10" creationId="{12548960-04AA-4654-A2DA-BD58D7EC2D3B}"/>
          </ac:graphicFrameMkLst>
        </pc:graphicFrameChg>
        <pc:picChg chg="mod">
          <ac:chgData name="Kimon Stamatelopoulos" userId="9e518f6c97fc4aa6" providerId="LiveId" clId="{EB5F165E-C3FD-4FFA-82A1-D4994290CE74}" dt="2022-04-08T02:50:45.411" v="294" actId="1076"/>
          <ac:picMkLst>
            <pc:docMk/>
            <pc:sldMk cId="1379378951" sldId="352"/>
            <ac:picMk id="5" creationId="{A5DA85CF-4C4C-4AE1-838A-FBF175E22E00}"/>
          </ac:picMkLst>
        </pc:picChg>
      </pc:sldChg>
      <pc:sldChg chg="modSp del mod ord">
        <pc:chgData name="Kimon Stamatelopoulos" userId="9e518f6c97fc4aa6" providerId="LiveId" clId="{EB5F165E-C3FD-4FFA-82A1-D4994290CE74}" dt="2022-04-15T18:55:13.858" v="1254" actId="2696"/>
        <pc:sldMkLst>
          <pc:docMk/>
          <pc:sldMk cId="2206105541" sldId="563"/>
        </pc:sldMkLst>
        <pc:spChg chg="mod">
          <ac:chgData name="Kimon Stamatelopoulos" userId="9e518f6c97fc4aa6" providerId="LiveId" clId="{EB5F165E-C3FD-4FFA-82A1-D4994290CE74}" dt="2022-04-07T10:00:22.565" v="258" actId="20577"/>
          <ac:spMkLst>
            <pc:docMk/>
            <pc:sldMk cId="2206105541" sldId="563"/>
            <ac:spMk id="6" creationId="{EE0703DB-CDEC-4A5C-9122-6621029F216B}"/>
          </ac:spMkLst>
        </pc:spChg>
        <pc:spChg chg="mod">
          <ac:chgData name="Kimon Stamatelopoulos" userId="9e518f6c97fc4aa6" providerId="LiveId" clId="{EB5F165E-C3FD-4FFA-82A1-D4994290CE74}" dt="2022-04-15T03:29:08.902" v="767" actId="1076"/>
          <ac:spMkLst>
            <pc:docMk/>
            <pc:sldMk cId="2206105541" sldId="563"/>
            <ac:spMk id="8" creationId="{93DABFAD-C562-4A40-B6D1-0FA64E669680}"/>
          </ac:spMkLst>
        </pc:spChg>
        <pc:spChg chg="mod">
          <ac:chgData name="Kimon Stamatelopoulos" userId="9e518f6c97fc4aa6" providerId="LiveId" clId="{EB5F165E-C3FD-4FFA-82A1-D4994290CE74}" dt="2022-04-09T17:10:41.521" v="694" actId="1076"/>
          <ac:spMkLst>
            <pc:docMk/>
            <pc:sldMk cId="2206105541" sldId="563"/>
            <ac:spMk id="9" creationId="{2AB2F7EC-EA83-49EA-A617-1C56CBF60145}"/>
          </ac:spMkLst>
        </pc:spChg>
        <pc:picChg chg="mod">
          <ac:chgData name="Kimon Stamatelopoulos" userId="9e518f6c97fc4aa6" providerId="LiveId" clId="{EB5F165E-C3FD-4FFA-82A1-D4994290CE74}" dt="2022-04-15T03:29:03.251" v="766" actId="1076"/>
          <ac:picMkLst>
            <pc:docMk/>
            <pc:sldMk cId="2206105541" sldId="563"/>
            <ac:picMk id="5" creationId="{EF212A29-628A-4308-85FC-080A194B6EBC}"/>
          </ac:picMkLst>
        </pc:picChg>
      </pc:sldChg>
      <pc:sldChg chg="add">
        <pc:chgData name="Kimon Stamatelopoulos" userId="9e518f6c97fc4aa6" providerId="LiveId" clId="{EB5F165E-C3FD-4FFA-82A1-D4994290CE74}" dt="2022-04-15T18:55:18.274" v="1255"/>
        <pc:sldMkLst>
          <pc:docMk/>
          <pc:sldMk cId="2375331971" sldId="563"/>
        </pc:sldMkLst>
      </pc:sldChg>
      <pc:sldChg chg="del">
        <pc:chgData name="Kimon Stamatelopoulos" userId="9e518f6c97fc4aa6" providerId="LiveId" clId="{EB5F165E-C3FD-4FFA-82A1-D4994290CE74}" dt="2022-04-07T09:53:27.334" v="199" actId="2696"/>
        <pc:sldMkLst>
          <pc:docMk/>
          <pc:sldMk cId="240768764" sldId="565"/>
        </pc:sldMkLst>
      </pc:sldChg>
      <pc:sldChg chg="add">
        <pc:chgData name="Kimon Stamatelopoulos" userId="9e518f6c97fc4aa6" providerId="LiveId" clId="{EB5F165E-C3FD-4FFA-82A1-D4994290CE74}" dt="2022-04-07T09:53:31.430" v="200"/>
        <pc:sldMkLst>
          <pc:docMk/>
          <pc:sldMk cId="3311494694" sldId="565"/>
        </pc:sldMkLst>
      </pc:sldChg>
      <pc:sldChg chg="add">
        <pc:chgData name="Kimon Stamatelopoulos" userId="9e518f6c97fc4aa6" providerId="LiveId" clId="{EB5F165E-C3FD-4FFA-82A1-D4994290CE74}" dt="2022-04-15T09:56:19.617" v="885"/>
        <pc:sldMkLst>
          <pc:docMk/>
          <pc:sldMk cId="1741360925" sldId="567"/>
        </pc:sldMkLst>
      </pc:sldChg>
      <pc:sldChg chg="modSp del mod addCm">
        <pc:chgData name="Kimon Stamatelopoulos" userId="9e518f6c97fc4aa6" providerId="LiveId" clId="{EB5F165E-C3FD-4FFA-82A1-D4994290CE74}" dt="2022-04-15T09:56:15.005" v="884" actId="2696"/>
        <pc:sldMkLst>
          <pc:docMk/>
          <pc:sldMk cId="4242251137" sldId="567"/>
        </pc:sldMkLst>
        <pc:spChg chg="mod">
          <ac:chgData name="Kimon Stamatelopoulos" userId="9e518f6c97fc4aa6" providerId="LiveId" clId="{EB5F165E-C3FD-4FFA-82A1-D4994290CE74}" dt="2022-04-09T17:07:58.644" v="689" actId="14100"/>
          <ac:spMkLst>
            <pc:docMk/>
            <pc:sldMk cId="4242251137" sldId="567"/>
            <ac:spMk id="7" creationId="{842A67F8-C064-4BD3-B978-123CAE71C0D1}"/>
          </ac:spMkLst>
        </pc:spChg>
        <pc:spChg chg="mod">
          <ac:chgData name="Kimon Stamatelopoulos" userId="9e518f6c97fc4aa6" providerId="LiveId" clId="{EB5F165E-C3FD-4FFA-82A1-D4994290CE74}" dt="2022-04-09T17:08:21.373" v="693" actId="1076"/>
          <ac:spMkLst>
            <pc:docMk/>
            <pc:sldMk cId="4242251137" sldId="567"/>
            <ac:spMk id="8" creationId="{54D73822-3EE8-4202-A742-3FCD042A5BEA}"/>
          </ac:spMkLst>
        </pc:spChg>
      </pc:sldChg>
      <pc:sldChg chg="addSp modSp mod">
        <pc:chgData name="Kimon Stamatelopoulos" userId="9e518f6c97fc4aa6" providerId="LiveId" clId="{EB5F165E-C3FD-4FFA-82A1-D4994290CE74}" dt="2022-04-15T14:00:48.710" v="887" actId="1076"/>
        <pc:sldMkLst>
          <pc:docMk/>
          <pc:sldMk cId="3781811959" sldId="569"/>
        </pc:sldMkLst>
        <pc:spChg chg="add mod">
          <ac:chgData name="Kimon Stamatelopoulos" userId="9e518f6c97fc4aa6" providerId="LiveId" clId="{EB5F165E-C3FD-4FFA-82A1-D4994290CE74}" dt="2022-04-10T07:38:27.871" v="715" actId="208"/>
          <ac:spMkLst>
            <pc:docMk/>
            <pc:sldMk cId="3781811959" sldId="569"/>
            <ac:spMk id="2" creationId="{42D4BDD1-0F57-401A-880C-A1099BB4C4C7}"/>
          </ac:spMkLst>
        </pc:spChg>
        <pc:spChg chg="mod">
          <ac:chgData name="Kimon Stamatelopoulos" userId="9e518f6c97fc4aa6" providerId="LiveId" clId="{EB5F165E-C3FD-4FFA-82A1-D4994290CE74}" dt="2022-04-09T16:58:38.946" v="672" actId="20577"/>
          <ac:spMkLst>
            <pc:docMk/>
            <pc:sldMk cId="3781811959" sldId="569"/>
            <ac:spMk id="5" creationId="{96CCE75E-3937-45D1-B343-D5ADA13C21BA}"/>
          </ac:spMkLst>
        </pc:spChg>
        <pc:spChg chg="mod">
          <ac:chgData name="Kimon Stamatelopoulos" userId="9e518f6c97fc4aa6" providerId="LiveId" clId="{EB5F165E-C3FD-4FFA-82A1-D4994290CE74}" dt="2022-04-15T14:00:48.710" v="887" actId="1076"/>
          <ac:spMkLst>
            <pc:docMk/>
            <pc:sldMk cId="3781811959" sldId="569"/>
            <ac:spMk id="6" creationId="{51E50A8F-A0E3-4EB3-BB18-741ADD32D8BD}"/>
          </ac:spMkLst>
        </pc:spChg>
        <pc:spChg chg="mod">
          <ac:chgData name="Kimon Stamatelopoulos" userId="9e518f6c97fc4aa6" providerId="LiveId" clId="{EB5F165E-C3FD-4FFA-82A1-D4994290CE74}" dt="2022-04-07T09:31:31.328" v="83" actId="1076"/>
          <ac:spMkLst>
            <pc:docMk/>
            <pc:sldMk cId="3781811959" sldId="569"/>
            <ac:spMk id="7" creationId="{49387EC7-233A-4C5B-B00A-BDA65DB0DD22}"/>
          </ac:spMkLst>
        </pc:spChg>
        <pc:spChg chg="mod">
          <ac:chgData name="Kimon Stamatelopoulos" userId="9e518f6c97fc4aa6" providerId="LiveId" clId="{EB5F165E-C3FD-4FFA-82A1-D4994290CE74}" dt="2022-04-10T07:38:53.173" v="717" actId="1076"/>
          <ac:spMkLst>
            <pc:docMk/>
            <pc:sldMk cId="3781811959" sldId="569"/>
            <ac:spMk id="9" creationId="{6DDC4A3C-127A-47EC-87B8-300ADCD006FE}"/>
          </ac:spMkLst>
        </pc:spChg>
      </pc:sldChg>
      <pc:sldChg chg="addSp modSp mod addCm delCm">
        <pc:chgData name="Kimon Stamatelopoulos" userId="9e518f6c97fc4aa6" providerId="LiveId" clId="{EB5F165E-C3FD-4FFA-82A1-D4994290CE74}" dt="2022-04-15T03:32:52.591" v="778" actId="1076"/>
        <pc:sldMkLst>
          <pc:docMk/>
          <pc:sldMk cId="3362136816" sldId="570"/>
        </pc:sldMkLst>
        <pc:spChg chg="mod">
          <ac:chgData name="Kimon Stamatelopoulos" userId="9e518f6c97fc4aa6" providerId="LiveId" clId="{EB5F165E-C3FD-4FFA-82A1-D4994290CE74}" dt="2022-04-15T03:32:52.591" v="778" actId="1076"/>
          <ac:spMkLst>
            <pc:docMk/>
            <pc:sldMk cId="3362136816" sldId="570"/>
            <ac:spMk id="7" creationId="{3BF1D639-3101-4670-B5E1-D65D517F7238}"/>
          </ac:spMkLst>
        </pc:spChg>
        <pc:picChg chg="mod">
          <ac:chgData name="Kimon Stamatelopoulos" userId="9e518f6c97fc4aa6" providerId="LiveId" clId="{EB5F165E-C3FD-4FFA-82A1-D4994290CE74}" dt="2022-04-08T03:17:29.343" v="396" actId="1076"/>
          <ac:picMkLst>
            <pc:docMk/>
            <pc:sldMk cId="3362136816" sldId="570"/>
            <ac:picMk id="3" creationId="{619FABC1-68A0-43BC-9BE4-F242A7E2B7B0}"/>
          </ac:picMkLst>
        </pc:picChg>
        <pc:picChg chg="add mod">
          <ac:chgData name="Kimon Stamatelopoulos" userId="9e518f6c97fc4aa6" providerId="LiveId" clId="{EB5F165E-C3FD-4FFA-82A1-D4994290CE74}" dt="2022-04-08T03:17:29.343" v="396" actId="1076"/>
          <ac:picMkLst>
            <pc:docMk/>
            <pc:sldMk cId="3362136816" sldId="570"/>
            <ac:picMk id="4" creationId="{519C23D3-301E-487A-8F69-6B861BA71FD3}"/>
          </ac:picMkLst>
        </pc:picChg>
      </pc:sldChg>
      <pc:sldChg chg="modSp mod ord modNotesTx">
        <pc:chgData name="Kimon Stamatelopoulos" userId="9e518f6c97fc4aa6" providerId="LiveId" clId="{EB5F165E-C3FD-4FFA-82A1-D4994290CE74}" dt="2022-04-15T16:19:46.071" v="901" actId="20577"/>
        <pc:sldMkLst>
          <pc:docMk/>
          <pc:sldMk cId="1141784044" sldId="572"/>
        </pc:sldMkLst>
        <pc:spChg chg="mod">
          <ac:chgData name="Kimon Stamatelopoulos" userId="9e518f6c97fc4aa6" providerId="LiveId" clId="{EB5F165E-C3FD-4FFA-82A1-D4994290CE74}" dt="2022-04-15T16:19:46.071" v="901" actId="20577"/>
          <ac:spMkLst>
            <pc:docMk/>
            <pc:sldMk cId="1141784044" sldId="572"/>
            <ac:spMk id="5" creationId="{96CCE75E-3937-45D1-B343-D5ADA13C21BA}"/>
          </ac:spMkLst>
        </pc:spChg>
        <pc:spChg chg="mod">
          <ac:chgData name="Kimon Stamatelopoulos" userId="9e518f6c97fc4aa6" providerId="LiveId" clId="{EB5F165E-C3FD-4FFA-82A1-D4994290CE74}" dt="2022-04-07T09:32:45.687" v="89" actId="1076"/>
          <ac:spMkLst>
            <pc:docMk/>
            <pc:sldMk cId="1141784044" sldId="572"/>
            <ac:spMk id="7" creationId="{9277FD24-E2D1-487D-886B-23F433298F33}"/>
          </ac:spMkLst>
        </pc:spChg>
      </pc:sldChg>
      <pc:sldChg chg="add">
        <pc:chgData name="Kimon Stamatelopoulos" userId="9e518f6c97fc4aa6" providerId="LiveId" clId="{EB5F165E-C3FD-4FFA-82A1-D4994290CE74}" dt="2022-04-08T03:14:26.232" v="392"/>
        <pc:sldMkLst>
          <pc:docMk/>
          <pc:sldMk cId="656534843" sldId="573"/>
        </pc:sldMkLst>
      </pc:sldChg>
      <pc:sldChg chg="modSp del mod">
        <pc:chgData name="Kimon Stamatelopoulos" userId="9e518f6c97fc4aa6" providerId="LiveId" clId="{EB5F165E-C3FD-4FFA-82A1-D4994290CE74}" dt="2022-04-08T03:14:21.572" v="391" actId="2696"/>
        <pc:sldMkLst>
          <pc:docMk/>
          <pc:sldMk cId="3146891465" sldId="573"/>
        </pc:sldMkLst>
        <pc:spChg chg="mod">
          <ac:chgData name="Kimon Stamatelopoulos" userId="9e518f6c97fc4aa6" providerId="LiveId" clId="{EB5F165E-C3FD-4FFA-82A1-D4994290CE74}" dt="2022-04-08T03:04:29.996" v="378" actId="1076"/>
          <ac:spMkLst>
            <pc:docMk/>
            <pc:sldMk cId="3146891465" sldId="573"/>
            <ac:spMk id="12" creationId="{58A3F55D-C3B0-4DE9-AD16-073A8131DF72}"/>
          </ac:spMkLst>
        </pc:spChg>
      </pc:sldChg>
      <pc:sldChg chg="modSp mod addCm delCm">
        <pc:chgData name="Kimon Stamatelopoulos" userId="9e518f6c97fc4aa6" providerId="LiveId" clId="{EB5F165E-C3FD-4FFA-82A1-D4994290CE74}" dt="2022-04-15T03:48:35.765" v="883" actId="1076"/>
        <pc:sldMkLst>
          <pc:docMk/>
          <pc:sldMk cId="1802966982" sldId="575"/>
        </pc:sldMkLst>
        <pc:spChg chg="mod">
          <ac:chgData name="Kimon Stamatelopoulos" userId="9e518f6c97fc4aa6" providerId="LiveId" clId="{EB5F165E-C3FD-4FFA-82A1-D4994290CE74}" dt="2022-04-15T03:48:35.765" v="883" actId="1076"/>
          <ac:spMkLst>
            <pc:docMk/>
            <pc:sldMk cId="1802966982" sldId="575"/>
            <ac:spMk id="2" creationId="{E8BCE7BA-75EF-4341-A903-3529A7DBE600}"/>
          </ac:spMkLst>
        </pc:spChg>
      </pc:sldChg>
      <pc:sldChg chg="addSp modSp mod">
        <pc:chgData name="Kimon Stamatelopoulos" userId="9e518f6c97fc4aa6" providerId="LiveId" clId="{EB5F165E-C3FD-4FFA-82A1-D4994290CE74}" dt="2022-04-15T14:02:20.614" v="888" actId="1076"/>
        <pc:sldMkLst>
          <pc:docMk/>
          <pc:sldMk cId="2669952201" sldId="577"/>
        </pc:sldMkLst>
        <pc:spChg chg="add mod">
          <ac:chgData name="Kimon Stamatelopoulos" userId="9e518f6c97fc4aa6" providerId="LiveId" clId="{EB5F165E-C3FD-4FFA-82A1-D4994290CE74}" dt="2022-04-07T09:32:15.234" v="87" actId="207"/>
          <ac:spMkLst>
            <pc:docMk/>
            <pc:sldMk cId="2669952201" sldId="577"/>
            <ac:spMk id="2" creationId="{61883FBC-15E4-4E72-8CF8-10010E936C3F}"/>
          </ac:spMkLst>
        </pc:spChg>
        <pc:spChg chg="mod">
          <ac:chgData name="Kimon Stamatelopoulos" userId="9e518f6c97fc4aa6" providerId="LiveId" clId="{EB5F165E-C3FD-4FFA-82A1-D4994290CE74}" dt="2022-04-09T16:59:56.090" v="675" actId="20577"/>
          <ac:spMkLst>
            <pc:docMk/>
            <pc:sldMk cId="2669952201" sldId="577"/>
            <ac:spMk id="5" creationId="{96CCE75E-3937-45D1-B343-D5ADA13C21BA}"/>
          </ac:spMkLst>
        </pc:spChg>
        <pc:spChg chg="mod">
          <ac:chgData name="Kimon Stamatelopoulos" userId="9e518f6c97fc4aa6" providerId="LiveId" clId="{EB5F165E-C3FD-4FFA-82A1-D4994290CE74}" dt="2022-04-15T14:02:20.614" v="888" actId="1076"/>
          <ac:spMkLst>
            <pc:docMk/>
            <pc:sldMk cId="2669952201" sldId="577"/>
            <ac:spMk id="6" creationId="{51E50A8F-A0E3-4EB3-BB18-741ADD32D8BD}"/>
          </ac:spMkLst>
        </pc:spChg>
        <pc:spChg chg="mod">
          <ac:chgData name="Kimon Stamatelopoulos" userId="9e518f6c97fc4aa6" providerId="LiveId" clId="{EB5F165E-C3FD-4FFA-82A1-D4994290CE74}" dt="2022-04-07T09:32:27.213" v="88" actId="1076"/>
          <ac:spMkLst>
            <pc:docMk/>
            <pc:sldMk cId="2669952201" sldId="577"/>
            <ac:spMk id="8" creationId="{FF4F5EEB-F22C-4568-B859-2E62A6258F56}"/>
          </ac:spMkLst>
        </pc:spChg>
        <pc:spChg chg="add mod">
          <ac:chgData name="Kimon Stamatelopoulos" userId="9e518f6c97fc4aa6" providerId="LiveId" clId="{EB5F165E-C3FD-4FFA-82A1-D4994290CE74}" dt="2022-04-07T09:31:22.389" v="81" actId="1076"/>
          <ac:spMkLst>
            <pc:docMk/>
            <pc:sldMk cId="2669952201" sldId="577"/>
            <ac:spMk id="9" creationId="{C51C66E0-404F-4D17-A85F-9F2F1E3B12BC}"/>
          </ac:spMkLst>
        </pc:spChg>
        <pc:spChg chg="add mod">
          <ac:chgData name="Kimon Stamatelopoulos" userId="9e518f6c97fc4aa6" providerId="LiveId" clId="{EB5F165E-C3FD-4FFA-82A1-D4994290CE74}" dt="2022-04-10T07:39:25.146" v="722" actId="1076"/>
          <ac:spMkLst>
            <pc:docMk/>
            <pc:sldMk cId="2669952201" sldId="577"/>
            <ac:spMk id="10" creationId="{9DE13731-B4EF-4902-9061-16F35E67EA01}"/>
          </ac:spMkLst>
        </pc:spChg>
      </pc:sldChg>
      <pc:sldChg chg="add">
        <pc:chgData name="Kimon Stamatelopoulos" userId="9e518f6c97fc4aa6" providerId="LiveId" clId="{EB5F165E-C3FD-4FFA-82A1-D4994290CE74}" dt="2022-04-15T19:41:57.895" v="1294"/>
        <pc:sldMkLst>
          <pc:docMk/>
          <pc:sldMk cId="2743534079" sldId="578"/>
        </pc:sldMkLst>
      </pc:sldChg>
      <pc:sldChg chg="addSp modSp del mod addCm delCm modCm">
        <pc:chgData name="Kimon Stamatelopoulos" userId="9e518f6c97fc4aa6" providerId="LiveId" clId="{EB5F165E-C3FD-4FFA-82A1-D4994290CE74}" dt="2022-04-15T19:41:53.687" v="1293" actId="2696"/>
        <pc:sldMkLst>
          <pc:docMk/>
          <pc:sldMk cId="4048038441" sldId="578"/>
        </pc:sldMkLst>
        <pc:spChg chg="mod">
          <ac:chgData name="Kimon Stamatelopoulos" userId="9e518f6c97fc4aa6" providerId="LiveId" clId="{EB5F165E-C3FD-4FFA-82A1-D4994290CE74}" dt="2022-04-15T03:46:43.147" v="862" actId="207"/>
          <ac:spMkLst>
            <pc:docMk/>
            <pc:sldMk cId="4048038441" sldId="578"/>
            <ac:spMk id="2" creationId="{AB8A8356-BAF1-422D-911B-79228A6F102C}"/>
          </ac:spMkLst>
        </pc:spChg>
        <pc:spChg chg="mod">
          <ac:chgData name="Kimon Stamatelopoulos" userId="9e518f6c97fc4aa6" providerId="LiveId" clId="{EB5F165E-C3FD-4FFA-82A1-D4994290CE74}" dt="2022-04-15T03:45:23.718" v="827" actId="6549"/>
          <ac:spMkLst>
            <pc:docMk/>
            <pc:sldMk cId="4048038441" sldId="578"/>
            <ac:spMk id="5" creationId="{96CCE75E-3937-45D1-B343-D5ADA13C21BA}"/>
          </ac:spMkLst>
        </pc:spChg>
        <pc:spChg chg="add mod">
          <ac:chgData name="Kimon Stamatelopoulos" userId="9e518f6c97fc4aa6" providerId="LiveId" clId="{EB5F165E-C3FD-4FFA-82A1-D4994290CE74}" dt="2022-04-15T19:01:31.129" v="1274" actId="207"/>
          <ac:spMkLst>
            <pc:docMk/>
            <pc:sldMk cId="4048038441" sldId="578"/>
            <ac:spMk id="8" creationId="{44AEBAB0-8183-435F-8F7B-13397118B05D}"/>
          </ac:spMkLst>
        </pc:spChg>
        <pc:picChg chg="mod">
          <ac:chgData name="Kimon Stamatelopoulos" userId="9e518f6c97fc4aa6" providerId="LiveId" clId="{EB5F165E-C3FD-4FFA-82A1-D4994290CE74}" dt="2022-04-15T03:46:44.362" v="863" actId="1076"/>
          <ac:picMkLst>
            <pc:docMk/>
            <pc:sldMk cId="4048038441" sldId="578"/>
            <ac:picMk id="3" creationId="{34C674EF-2817-4F44-8B9C-C8860AAC88A9}"/>
          </ac:picMkLst>
        </pc:picChg>
        <pc:picChg chg="mod">
          <ac:chgData name="Kimon Stamatelopoulos" userId="9e518f6c97fc4aa6" providerId="LiveId" clId="{EB5F165E-C3FD-4FFA-82A1-D4994290CE74}" dt="2022-04-15T03:46:27.741" v="860" actId="1076"/>
          <ac:picMkLst>
            <pc:docMk/>
            <pc:sldMk cId="4048038441" sldId="578"/>
            <ac:picMk id="11" creationId="{75718739-6A7B-4F48-9FA8-CE53F317AA96}"/>
          </ac:picMkLst>
        </pc:picChg>
      </pc:sldChg>
      <pc:sldChg chg="modSp mod addCm delCm">
        <pc:chgData name="Kimon Stamatelopoulos" userId="9e518f6c97fc4aa6" providerId="LiveId" clId="{EB5F165E-C3FD-4FFA-82A1-D4994290CE74}" dt="2022-04-16T02:57:05.798" v="1330" actId="6549"/>
        <pc:sldMkLst>
          <pc:docMk/>
          <pc:sldMk cId="2507966122" sldId="579"/>
        </pc:sldMkLst>
        <pc:spChg chg="mod">
          <ac:chgData name="Kimon Stamatelopoulos" userId="9e518f6c97fc4aa6" providerId="LiveId" clId="{EB5F165E-C3FD-4FFA-82A1-D4994290CE74}" dt="2022-04-16T02:56:26.006" v="1328" actId="14100"/>
          <ac:spMkLst>
            <pc:docMk/>
            <pc:sldMk cId="2507966122" sldId="579"/>
            <ac:spMk id="5" creationId="{96CCE75E-3937-45D1-B343-D5ADA13C21BA}"/>
          </ac:spMkLst>
        </pc:spChg>
        <pc:spChg chg="mod">
          <ac:chgData name="Kimon Stamatelopoulos" userId="9e518f6c97fc4aa6" providerId="LiveId" clId="{EB5F165E-C3FD-4FFA-82A1-D4994290CE74}" dt="2022-04-08T02:53:59.636" v="362" actId="1076"/>
          <ac:spMkLst>
            <pc:docMk/>
            <pc:sldMk cId="2507966122" sldId="579"/>
            <ac:spMk id="7" creationId="{CC9D186F-2C00-46C9-9FE1-7DB81DB60C91}"/>
          </ac:spMkLst>
        </pc:spChg>
        <pc:spChg chg="mod">
          <ac:chgData name="Kimon Stamatelopoulos" userId="9e518f6c97fc4aa6" providerId="LiveId" clId="{EB5F165E-C3FD-4FFA-82A1-D4994290CE74}" dt="2022-04-16T02:57:05.798" v="1330" actId="6549"/>
          <ac:spMkLst>
            <pc:docMk/>
            <pc:sldMk cId="2507966122" sldId="579"/>
            <ac:spMk id="8" creationId="{F65A3309-AC10-4500-8BFC-7DC5574E696E}"/>
          </ac:spMkLst>
        </pc:spChg>
        <pc:spChg chg="mod">
          <ac:chgData name="Kimon Stamatelopoulos" userId="9e518f6c97fc4aa6" providerId="LiveId" clId="{EB5F165E-C3FD-4FFA-82A1-D4994290CE74}" dt="2022-04-08T02:53:37.343" v="359" actId="1076"/>
          <ac:spMkLst>
            <pc:docMk/>
            <pc:sldMk cId="2507966122" sldId="579"/>
            <ac:spMk id="9" creationId="{2E638BA0-2649-46C8-8688-2AB9407B8718}"/>
          </ac:spMkLst>
        </pc:spChg>
        <pc:picChg chg="mod">
          <ac:chgData name="Kimon Stamatelopoulos" userId="9e518f6c97fc4aa6" providerId="LiveId" clId="{EB5F165E-C3FD-4FFA-82A1-D4994290CE74}" dt="2022-04-15T18:57:21.659" v="1273" actId="1076"/>
          <ac:picMkLst>
            <pc:docMk/>
            <pc:sldMk cId="2507966122" sldId="579"/>
            <ac:picMk id="3" creationId="{1365B55F-4A18-424A-A1F8-3CDF0B783695}"/>
          </ac:picMkLst>
        </pc:picChg>
      </pc:sldChg>
      <pc:sldChg chg="add">
        <pc:chgData name="Kimon Stamatelopoulos" userId="9e518f6c97fc4aa6" providerId="LiveId" clId="{EB5F165E-C3FD-4FFA-82A1-D4994290CE74}" dt="2022-04-08T03:17:13.255" v="394"/>
        <pc:sldMkLst>
          <pc:docMk/>
          <pc:sldMk cId="2486944398" sldId="580"/>
        </pc:sldMkLst>
      </pc:sldChg>
      <pc:sldChg chg="del">
        <pc:chgData name="Kimon Stamatelopoulos" userId="9e518f6c97fc4aa6" providerId="LiveId" clId="{EB5F165E-C3FD-4FFA-82A1-D4994290CE74}" dt="2022-04-08T03:17:09.296" v="393" actId="2696"/>
        <pc:sldMkLst>
          <pc:docMk/>
          <pc:sldMk cId="4069854117" sldId="580"/>
        </pc:sldMkLst>
      </pc:sldChg>
      <pc:sldChg chg="add">
        <pc:chgData name="Kimon Stamatelopoulos" userId="9e518f6c97fc4aa6" providerId="LiveId" clId="{EB5F165E-C3FD-4FFA-82A1-D4994290CE74}" dt="2022-04-09T16:30:56.173" v="599"/>
        <pc:sldMkLst>
          <pc:docMk/>
          <pc:sldMk cId="56663566" sldId="581"/>
        </pc:sldMkLst>
      </pc:sldChg>
      <pc:sldChg chg="del addCm">
        <pc:chgData name="Kimon Stamatelopoulos" userId="9e518f6c97fc4aa6" providerId="LiveId" clId="{EB5F165E-C3FD-4FFA-82A1-D4994290CE74}" dt="2022-04-09T16:30:52.135" v="598" actId="2696"/>
        <pc:sldMkLst>
          <pc:docMk/>
          <pc:sldMk cId="1322139566" sldId="581"/>
        </pc:sldMkLst>
      </pc:sldChg>
      <pc:sldChg chg="addSp modSp mod addCm delCm">
        <pc:chgData name="Kimon Stamatelopoulos" userId="9e518f6c97fc4aa6" providerId="LiveId" clId="{EB5F165E-C3FD-4FFA-82A1-D4994290CE74}" dt="2022-04-15T03:36:44.674" v="795" actId="1076"/>
        <pc:sldMkLst>
          <pc:docMk/>
          <pc:sldMk cId="1675094219" sldId="582"/>
        </pc:sldMkLst>
        <pc:spChg chg="mod">
          <ac:chgData name="Kimon Stamatelopoulos" userId="9e518f6c97fc4aa6" providerId="LiveId" clId="{EB5F165E-C3FD-4FFA-82A1-D4994290CE74}" dt="2022-04-09T16:20:27.849" v="404" actId="1076"/>
          <ac:spMkLst>
            <pc:docMk/>
            <pc:sldMk cId="1675094219" sldId="582"/>
            <ac:spMk id="3" creationId="{734FF599-49AF-4A12-AAFD-65333A1CCE4B}"/>
          </ac:spMkLst>
        </pc:spChg>
        <pc:spChg chg="mod">
          <ac:chgData name="Kimon Stamatelopoulos" userId="9e518f6c97fc4aa6" providerId="LiveId" clId="{EB5F165E-C3FD-4FFA-82A1-D4994290CE74}" dt="2022-04-09T16:20:32.197" v="405" actId="1076"/>
          <ac:spMkLst>
            <pc:docMk/>
            <pc:sldMk cId="1675094219" sldId="582"/>
            <ac:spMk id="4" creationId="{CA973CCF-70BA-4733-8DE9-76211584B81B}"/>
          </ac:spMkLst>
        </pc:spChg>
        <pc:spChg chg="mod">
          <ac:chgData name="Kimon Stamatelopoulos" userId="9e518f6c97fc4aa6" providerId="LiveId" clId="{EB5F165E-C3FD-4FFA-82A1-D4994290CE74}" dt="2022-04-09T16:20:27.849" v="404" actId="1076"/>
          <ac:spMkLst>
            <pc:docMk/>
            <pc:sldMk cId="1675094219" sldId="582"/>
            <ac:spMk id="7" creationId="{32F0BB9C-8566-411B-8A6A-C8A5E1B3F2C6}"/>
          </ac:spMkLst>
        </pc:spChg>
        <pc:spChg chg="mod">
          <ac:chgData name="Kimon Stamatelopoulos" userId="9e518f6c97fc4aa6" providerId="LiveId" clId="{EB5F165E-C3FD-4FFA-82A1-D4994290CE74}" dt="2022-04-10T04:54:42.219" v="710" actId="113"/>
          <ac:spMkLst>
            <pc:docMk/>
            <pc:sldMk cId="1675094219" sldId="582"/>
            <ac:spMk id="8" creationId="{D9764643-8183-4C22-BCCC-CF666825290E}"/>
          </ac:spMkLst>
        </pc:spChg>
        <pc:spChg chg="mod">
          <ac:chgData name="Kimon Stamatelopoulos" userId="9e518f6c97fc4aa6" providerId="LiveId" clId="{EB5F165E-C3FD-4FFA-82A1-D4994290CE74}" dt="2022-04-09T16:29:53.904" v="595" actId="20577"/>
          <ac:spMkLst>
            <pc:docMk/>
            <pc:sldMk cId="1675094219" sldId="582"/>
            <ac:spMk id="9" creationId="{A41CC935-10BC-4A1B-BBCB-740A8F041E32}"/>
          </ac:spMkLst>
        </pc:spChg>
        <pc:spChg chg="add mod">
          <ac:chgData name="Kimon Stamatelopoulos" userId="9e518f6c97fc4aa6" providerId="LiveId" clId="{EB5F165E-C3FD-4FFA-82A1-D4994290CE74}" dt="2022-04-09T16:22:44.533" v="427" actId="1582"/>
          <ac:spMkLst>
            <pc:docMk/>
            <pc:sldMk cId="1675094219" sldId="582"/>
            <ac:spMk id="11" creationId="{580954C0-AF91-4EA0-B2D4-31BD94625C08}"/>
          </ac:spMkLst>
        </pc:spChg>
        <pc:spChg chg="add mod">
          <ac:chgData name="Kimon Stamatelopoulos" userId="9e518f6c97fc4aa6" providerId="LiveId" clId="{EB5F165E-C3FD-4FFA-82A1-D4994290CE74}" dt="2022-04-09T16:22:53.626" v="430" actId="14100"/>
          <ac:spMkLst>
            <pc:docMk/>
            <pc:sldMk cId="1675094219" sldId="582"/>
            <ac:spMk id="12" creationId="{EEF3A57C-665C-4BA4-B3AC-166D56F10183}"/>
          </ac:spMkLst>
        </pc:spChg>
        <pc:spChg chg="add mod">
          <ac:chgData name="Kimon Stamatelopoulos" userId="9e518f6c97fc4aa6" providerId="LiveId" clId="{EB5F165E-C3FD-4FFA-82A1-D4994290CE74}" dt="2022-04-09T16:26:09.113" v="550" actId="1076"/>
          <ac:spMkLst>
            <pc:docMk/>
            <pc:sldMk cId="1675094219" sldId="582"/>
            <ac:spMk id="13" creationId="{37F8AA0A-471B-43AD-BA35-D9DCD7798325}"/>
          </ac:spMkLst>
        </pc:spChg>
        <pc:spChg chg="add mod">
          <ac:chgData name="Kimon Stamatelopoulos" userId="9e518f6c97fc4aa6" providerId="LiveId" clId="{EB5F165E-C3FD-4FFA-82A1-D4994290CE74}" dt="2022-04-15T03:36:00.886" v="784" actId="208"/>
          <ac:spMkLst>
            <pc:docMk/>
            <pc:sldMk cId="1675094219" sldId="582"/>
            <ac:spMk id="14" creationId="{7CEFDEBC-88A7-4EE5-8BD8-4F1FA7D56785}"/>
          </ac:spMkLst>
        </pc:spChg>
        <pc:spChg chg="add mod">
          <ac:chgData name="Kimon Stamatelopoulos" userId="9e518f6c97fc4aa6" providerId="LiveId" clId="{EB5F165E-C3FD-4FFA-82A1-D4994290CE74}" dt="2022-04-15T03:36:44.674" v="795" actId="1076"/>
          <ac:spMkLst>
            <pc:docMk/>
            <pc:sldMk cId="1675094219" sldId="582"/>
            <ac:spMk id="15" creationId="{E059DEE9-1A6C-422B-AFD3-91FBBC243C2E}"/>
          </ac:spMkLst>
        </pc:spChg>
        <pc:picChg chg="mod modCrop">
          <ac:chgData name="Kimon Stamatelopoulos" userId="9e518f6c97fc4aa6" providerId="LiveId" clId="{EB5F165E-C3FD-4FFA-82A1-D4994290CE74}" dt="2022-04-15T03:35:08.938" v="781" actId="2085"/>
          <ac:picMkLst>
            <pc:docMk/>
            <pc:sldMk cId="1675094219" sldId="582"/>
            <ac:picMk id="2" creationId="{720C6757-9D64-4441-98C0-02740B53DE6A}"/>
          </ac:picMkLst>
        </pc:picChg>
        <pc:picChg chg="add mod modCrop">
          <ac:chgData name="Kimon Stamatelopoulos" userId="9e518f6c97fc4aa6" providerId="LiveId" clId="{EB5F165E-C3FD-4FFA-82A1-D4994290CE74}" dt="2022-04-09T16:22:09.296" v="423" actId="1076"/>
          <ac:picMkLst>
            <pc:docMk/>
            <pc:sldMk cId="1675094219" sldId="582"/>
            <ac:picMk id="10" creationId="{15313287-E1C3-4BB5-A747-93627C2E2799}"/>
          </ac:picMkLst>
        </pc:picChg>
      </pc:sldChg>
      <pc:sldChg chg="del">
        <pc:chgData name="Kimon Stamatelopoulos" userId="9e518f6c97fc4aa6" providerId="LiveId" clId="{EB5F165E-C3FD-4FFA-82A1-D4994290CE74}" dt="2022-04-07T09:56:56.285" v="202" actId="2696"/>
        <pc:sldMkLst>
          <pc:docMk/>
          <pc:sldMk cId="2167066504" sldId="583"/>
        </pc:sldMkLst>
      </pc:sldChg>
      <pc:sldChg chg="add">
        <pc:chgData name="Kimon Stamatelopoulos" userId="9e518f6c97fc4aa6" providerId="LiveId" clId="{EB5F165E-C3FD-4FFA-82A1-D4994290CE74}" dt="2022-04-07T09:57:02.159" v="203"/>
        <pc:sldMkLst>
          <pc:docMk/>
          <pc:sldMk cId="2489525599" sldId="583"/>
        </pc:sldMkLst>
      </pc:sldChg>
      <pc:sldChg chg="addSp delSp modSp mod addCm delCm">
        <pc:chgData name="Kimon Stamatelopoulos" userId="9e518f6c97fc4aa6" providerId="LiveId" clId="{EB5F165E-C3FD-4FFA-82A1-D4994290CE74}" dt="2022-04-15T19:39:08.879" v="1292" actId="478"/>
        <pc:sldMkLst>
          <pc:docMk/>
          <pc:sldMk cId="3978707672" sldId="585"/>
        </pc:sldMkLst>
        <pc:spChg chg="add del mod">
          <ac:chgData name="Kimon Stamatelopoulos" userId="9e518f6c97fc4aa6" providerId="LiveId" clId="{EB5F165E-C3FD-4FFA-82A1-D4994290CE74}" dt="2022-04-15T18:34:20.524" v="1013" actId="478"/>
          <ac:spMkLst>
            <pc:docMk/>
            <pc:sldMk cId="3978707672" sldId="585"/>
            <ac:spMk id="3" creationId="{C05A2624-504F-484A-A5E0-18BF15D78E5B}"/>
          </ac:spMkLst>
        </pc:spChg>
        <pc:spChg chg="mod">
          <ac:chgData name="Kimon Stamatelopoulos" userId="9e518f6c97fc4aa6" providerId="LiveId" clId="{EB5F165E-C3FD-4FFA-82A1-D4994290CE74}" dt="2022-04-15T18:40:52.046" v="1152" actId="20577"/>
          <ac:spMkLst>
            <pc:docMk/>
            <pc:sldMk cId="3978707672" sldId="585"/>
            <ac:spMk id="4" creationId="{E6DC3E10-6925-4D1D-A8DC-4C9B0D3D5E64}"/>
          </ac:spMkLst>
        </pc:spChg>
        <pc:spChg chg="mod">
          <ac:chgData name="Kimon Stamatelopoulos" userId="9e518f6c97fc4aa6" providerId="LiveId" clId="{EB5F165E-C3FD-4FFA-82A1-D4994290CE74}" dt="2022-04-15T18:36:44.458" v="1100" actId="20577"/>
          <ac:spMkLst>
            <pc:docMk/>
            <pc:sldMk cId="3978707672" sldId="585"/>
            <ac:spMk id="5" creationId="{96CCE75E-3937-45D1-B343-D5ADA13C21BA}"/>
          </ac:spMkLst>
        </pc:spChg>
        <pc:spChg chg="add del mod">
          <ac:chgData name="Kimon Stamatelopoulos" userId="9e518f6c97fc4aa6" providerId="LiveId" clId="{EB5F165E-C3FD-4FFA-82A1-D4994290CE74}" dt="2022-04-07T09:47:51.366" v="125" actId="164"/>
          <ac:spMkLst>
            <pc:docMk/>
            <pc:sldMk cId="3978707672" sldId="585"/>
            <ac:spMk id="11" creationId="{BF65E523-8D02-41EA-8663-869CA56057F4}"/>
          </ac:spMkLst>
        </pc:spChg>
        <pc:spChg chg="add del mod">
          <ac:chgData name="Kimon Stamatelopoulos" userId="9e518f6c97fc4aa6" providerId="LiveId" clId="{EB5F165E-C3FD-4FFA-82A1-D4994290CE74}" dt="2022-04-07T09:47:51.366" v="125" actId="164"/>
          <ac:spMkLst>
            <pc:docMk/>
            <pc:sldMk cId="3978707672" sldId="585"/>
            <ac:spMk id="12" creationId="{39E8F83A-9797-4AFB-8C5C-A01E76239A49}"/>
          </ac:spMkLst>
        </pc:spChg>
        <pc:spChg chg="del mod">
          <ac:chgData name="Kimon Stamatelopoulos" userId="9e518f6c97fc4aa6" providerId="LiveId" clId="{EB5F165E-C3FD-4FFA-82A1-D4994290CE74}" dt="2022-04-15T18:36:54.042" v="1102" actId="478"/>
          <ac:spMkLst>
            <pc:docMk/>
            <pc:sldMk cId="3978707672" sldId="585"/>
            <ac:spMk id="14" creationId="{ADEB2758-AC29-49AB-B802-54D7C24A3C2E}"/>
          </ac:spMkLst>
        </pc:spChg>
        <pc:spChg chg="mod">
          <ac:chgData name="Kimon Stamatelopoulos" userId="9e518f6c97fc4aa6" providerId="LiveId" clId="{EB5F165E-C3FD-4FFA-82A1-D4994290CE74}" dt="2022-04-07T09:47:51.366" v="125" actId="164"/>
          <ac:spMkLst>
            <pc:docMk/>
            <pc:sldMk cId="3978707672" sldId="585"/>
            <ac:spMk id="15" creationId="{F6685017-54A0-42D5-B7EE-0BA9A498A49B}"/>
          </ac:spMkLst>
        </pc:spChg>
        <pc:spChg chg="add del mod">
          <ac:chgData name="Kimon Stamatelopoulos" userId="9e518f6c97fc4aa6" providerId="LiveId" clId="{EB5F165E-C3FD-4FFA-82A1-D4994290CE74}" dt="2022-04-15T03:24:34.627" v="756" actId="20577"/>
          <ac:spMkLst>
            <pc:docMk/>
            <pc:sldMk cId="3978707672" sldId="585"/>
            <ac:spMk id="17" creationId="{1870222F-0E92-4961-924F-863A02BACBF1}"/>
          </ac:spMkLst>
        </pc:spChg>
        <pc:spChg chg="mod">
          <ac:chgData name="Kimon Stamatelopoulos" userId="9e518f6c97fc4aa6" providerId="LiveId" clId="{EB5F165E-C3FD-4FFA-82A1-D4994290CE74}" dt="2022-04-15T18:41:27.800" v="1156" actId="207"/>
          <ac:spMkLst>
            <pc:docMk/>
            <pc:sldMk cId="3978707672" sldId="585"/>
            <ac:spMk id="18" creationId="{C004A681-1E72-44FE-810F-C97F5458D56D}"/>
          </ac:spMkLst>
        </pc:spChg>
        <pc:spChg chg="add del mod">
          <ac:chgData name="Kimon Stamatelopoulos" userId="9e518f6c97fc4aa6" providerId="LiveId" clId="{EB5F165E-C3FD-4FFA-82A1-D4994290CE74}" dt="2022-04-15T18:33:21.084" v="1007" actId="478"/>
          <ac:spMkLst>
            <pc:docMk/>
            <pc:sldMk cId="3978707672" sldId="585"/>
            <ac:spMk id="19" creationId="{FE77AF4A-A01D-4CB5-BE87-39888E229A12}"/>
          </ac:spMkLst>
        </pc:spChg>
        <pc:spChg chg="del mod">
          <ac:chgData name="Kimon Stamatelopoulos" userId="9e518f6c97fc4aa6" providerId="LiveId" clId="{EB5F165E-C3FD-4FFA-82A1-D4994290CE74}" dt="2022-04-15T18:36:58.580" v="1103" actId="478"/>
          <ac:spMkLst>
            <pc:docMk/>
            <pc:sldMk cId="3978707672" sldId="585"/>
            <ac:spMk id="20" creationId="{26C605CF-489D-4A53-9C18-92CBDD1EB0B4}"/>
          </ac:spMkLst>
        </pc:spChg>
        <pc:spChg chg="del mod">
          <ac:chgData name="Kimon Stamatelopoulos" userId="9e518f6c97fc4aa6" providerId="LiveId" clId="{EB5F165E-C3FD-4FFA-82A1-D4994290CE74}" dt="2022-04-15T18:37:02.958" v="1104" actId="478"/>
          <ac:spMkLst>
            <pc:docMk/>
            <pc:sldMk cId="3978707672" sldId="585"/>
            <ac:spMk id="21" creationId="{AFB29498-B3C8-4E18-A66F-6A931FAF8DBF}"/>
          </ac:spMkLst>
        </pc:spChg>
        <pc:spChg chg="del">
          <ac:chgData name="Kimon Stamatelopoulos" userId="9e518f6c97fc4aa6" providerId="LiveId" clId="{EB5F165E-C3FD-4FFA-82A1-D4994290CE74}" dt="2022-04-07T09:45:26.680" v="107" actId="478"/>
          <ac:spMkLst>
            <pc:docMk/>
            <pc:sldMk cId="3978707672" sldId="585"/>
            <ac:spMk id="22" creationId="{EAA4F37A-963B-48D9-829B-960BE04B0F13}"/>
          </ac:spMkLst>
        </pc:spChg>
        <pc:spChg chg="add del mod">
          <ac:chgData name="Kimon Stamatelopoulos" userId="9e518f6c97fc4aa6" providerId="LiveId" clId="{EB5F165E-C3FD-4FFA-82A1-D4994290CE74}" dt="2022-04-15T18:33:23.962" v="1008" actId="478"/>
          <ac:spMkLst>
            <pc:docMk/>
            <pc:sldMk cId="3978707672" sldId="585"/>
            <ac:spMk id="23" creationId="{5AB2A9A0-8E84-435C-B394-436279F98CBD}"/>
          </ac:spMkLst>
        </pc:spChg>
        <pc:spChg chg="add del mod">
          <ac:chgData name="Kimon Stamatelopoulos" userId="9e518f6c97fc4aa6" providerId="LiveId" clId="{EB5F165E-C3FD-4FFA-82A1-D4994290CE74}" dt="2022-04-15T18:38:15.272" v="1114"/>
          <ac:spMkLst>
            <pc:docMk/>
            <pc:sldMk cId="3978707672" sldId="585"/>
            <ac:spMk id="24" creationId="{16AA7675-821B-46B0-916F-6B94DF61D1DA}"/>
          </ac:spMkLst>
        </pc:spChg>
        <pc:spChg chg="add del mod">
          <ac:chgData name="Kimon Stamatelopoulos" userId="9e518f6c97fc4aa6" providerId="LiveId" clId="{EB5F165E-C3FD-4FFA-82A1-D4994290CE74}" dt="2022-04-15T18:38:15.272" v="1114"/>
          <ac:spMkLst>
            <pc:docMk/>
            <pc:sldMk cId="3978707672" sldId="585"/>
            <ac:spMk id="25" creationId="{DD8F6870-9B2A-48DA-B75C-458A0C5F2AAB}"/>
          </ac:spMkLst>
        </pc:spChg>
        <pc:spChg chg="add del mod">
          <ac:chgData name="Kimon Stamatelopoulos" userId="9e518f6c97fc4aa6" providerId="LiveId" clId="{EB5F165E-C3FD-4FFA-82A1-D4994290CE74}" dt="2022-04-15T18:38:15.272" v="1114"/>
          <ac:spMkLst>
            <pc:docMk/>
            <pc:sldMk cId="3978707672" sldId="585"/>
            <ac:spMk id="26" creationId="{7EB465EB-F2C3-4BCD-ACFC-CB7DB2C44E4B}"/>
          </ac:spMkLst>
        </pc:spChg>
        <pc:spChg chg="add mod">
          <ac:chgData name="Kimon Stamatelopoulos" userId="9e518f6c97fc4aa6" providerId="LiveId" clId="{EB5F165E-C3FD-4FFA-82A1-D4994290CE74}" dt="2022-04-15T18:42:24.384" v="1169" actId="1076"/>
          <ac:spMkLst>
            <pc:docMk/>
            <pc:sldMk cId="3978707672" sldId="585"/>
            <ac:spMk id="27" creationId="{DC546BE4-C8DA-4C4D-AEF0-3178D6C29FCF}"/>
          </ac:spMkLst>
        </pc:spChg>
        <pc:spChg chg="add mod">
          <ac:chgData name="Kimon Stamatelopoulos" userId="9e518f6c97fc4aa6" providerId="LiveId" clId="{EB5F165E-C3FD-4FFA-82A1-D4994290CE74}" dt="2022-04-15T18:38:52.501" v="1116" actId="1076"/>
          <ac:spMkLst>
            <pc:docMk/>
            <pc:sldMk cId="3978707672" sldId="585"/>
            <ac:spMk id="28" creationId="{5ED24FDE-E68F-4DD2-8F5E-9C237FDA928D}"/>
          </ac:spMkLst>
        </pc:spChg>
        <pc:spChg chg="add mod">
          <ac:chgData name="Kimon Stamatelopoulos" userId="9e518f6c97fc4aa6" providerId="LiveId" clId="{EB5F165E-C3FD-4FFA-82A1-D4994290CE74}" dt="2022-04-15T18:38:52.501" v="1116" actId="1076"/>
          <ac:spMkLst>
            <pc:docMk/>
            <pc:sldMk cId="3978707672" sldId="585"/>
            <ac:spMk id="29" creationId="{1E564A9F-5FB5-482F-9BA3-1BF253074B68}"/>
          </ac:spMkLst>
        </pc:spChg>
        <pc:grpChg chg="add del mod">
          <ac:chgData name="Kimon Stamatelopoulos" userId="9e518f6c97fc4aa6" providerId="LiveId" clId="{EB5F165E-C3FD-4FFA-82A1-D4994290CE74}" dt="2022-04-15T19:39:08.879" v="1292" actId="478"/>
          <ac:grpSpMkLst>
            <pc:docMk/>
            <pc:sldMk cId="3978707672" sldId="585"/>
            <ac:grpSpMk id="2" creationId="{F173E019-32D3-4B2F-95A6-6C6E764B1E29}"/>
          </ac:grpSpMkLst>
        </pc:grpChg>
        <pc:picChg chg="add mod">
          <ac:chgData name="Kimon Stamatelopoulos" userId="9e518f6c97fc4aa6" providerId="LiveId" clId="{EB5F165E-C3FD-4FFA-82A1-D4994290CE74}" dt="2022-04-15T18:41:10.546" v="1154" actId="1076"/>
          <ac:picMkLst>
            <pc:docMk/>
            <pc:sldMk cId="3978707672" sldId="585"/>
            <ac:picMk id="8" creationId="{0E93E76B-3224-433F-90EA-4C3FC0F18060}"/>
          </ac:picMkLst>
        </pc:picChg>
        <pc:picChg chg="del mod modCrop">
          <ac:chgData name="Kimon Stamatelopoulos" userId="9e518f6c97fc4aa6" providerId="LiveId" clId="{EB5F165E-C3FD-4FFA-82A1-D4994290CE74}" dt="2022-04-15T18:35:51.894" v="1018" actId="478"/>
          <ac:picMkLst>
            <pc:docMk/>
            <pc:sldMk cId="3978707672" sldId="585"/>
            <ac:picMk id="10" creationId="{58FE2E05-100A-4E8B-9368-1197D6197FBE}"/>
          </ac:picMkLst>
        </pc:picChg>
        <pc:picChg chg="del mod">
          <ac:chgData name="Kimon Stamatelopoulos" userId="9e518f6c97fc4aa6" providerId="LiveId" clId="{EB5F165E-C3FD-4FFA-82A1-D4994290CE74}" dt="2022-04-15T18:33:17.467" v="1006" actId="478"/>
          <ac:picMkLst>
            <pc:docMk/>
            <pc:sldMk cId="3978707672" sldId="585"/>
            <ac:picMk id="13" creationId="{442C535B-CAC7-42C2-8CAD-FC625CD33EFE}"/>
          </ac:picMkLst>
        </pc:picChg>
        <pc:picChg chg="add del mod">
          <ac:chgData name="Kimon Stamatelopoulos" userId="9e518f6c97fc4aa6" providerId="LiveId" clId="{EB5F165E-C3FD-4FFA-82A1-D4994290CE74}" dt="2022-04-15T18:38:15.272" v="1114"/>
          <ac:picMkLst>
            <pc:docMk/>
            <pc:sldMk cId="3978707672" sldId="585"/>
            <ac:picMk id="22" creationId="{566A4257-BA5B-4072-BCB7-98A5B399A329}"/>
          </ac:picMkLst>
        </pc:picChg>
      </pc:sldChg>
      <pc:sldChg chg="addSp delSp modSp mod modNotesTx">
        <pc:chgData name="Kimon Stamatelopoulos" userId="9e518f6c97fc4aa6" providerId="LiveId" clId="{EB5F165E-C3FD-4FFA-82A1-D4994290CE74}" dt="2022-04-16T02:52:37.546" v="1296" actId="1036"/>
        <pc:sldMkLst>
          <pc:docMk/>
          <pc:sldMk cId="2319430170" sldId="586"/>
        </pc:sldMkLst>
        <pc:spChg chg="add del mod">
          <ac:chgData name="Kimon Stamatelopoulos" userId="9e518f6c97fc4aa6" providerId="LiveId" clId="{EB5F165E-C3FD-4FFA-82A1-D4994290CE74}" dt="2022-04-15T18:37:38.008" v="1112" actId="478"/>
          <ac:spMkLst>
            <pc:docMk/>
            <pc:sldMk cId="2319430170" sldId="586"/>
            <ac:spMk id="4" creationId="{A9E7C013-E99E-489B-8460-247052A9253D}"/>
          </ac:spMkLst>
        </pc:spChg>
        <pc:spChg chg="add del mod">
          <ac:chgData name="Kimon Stamatelopoulos" userId="9e518f6c97fc4aa6" providerId="LiveId" clId="{EB5F165E-C3FD-4FFA-82A1-D4994290CE74}" dt="2022-04-15T18:25:40.734" v="1002" actId="478"/>
          <ac:spMkLst>
            <pc:docMk/>
            <pc:sldMk cId="2319430170" sldId="586"/>
            <ac:spMk id="8" creationId="{5698AC7A-CF88-4CF3-B765-F6F1EA986774}"/>
          </ac:spMkLst>
        </pc:spChg>
        <pc:spChg chg="mod">
          <ac:chgData name="Kimon Stamatelopoulos" userId="9e518f6c97fc4aa6" providerId="LiveId" clId="{EB5F165E-C3FD-4FFA-82A1-D4994290CE74}" dt="2022-04-07T09:36:41.189" v="92" actId="1076"/>
          <ac:spMkLst>
            <pc:docMk/>
            <pc:sldMk cId="2319430170" sldId="586"/>
            <ac:spMk id="9" creationId="{2179A279-4505-401E-8A47-10A6A57DA208}"/>
          </ac:spMkLst>
        </pc:spChg>
        <pc:spChg chg="add del">
          <ac:chgData name="Kimon Stamatelopoulos" userId="9e518f6c97fc4aa6" providerId="LiveId" clId="{EB5F165E-C3FD-4FFA-82A1-D4994290CE74}" dt="2022-04-15T16:30:43.927" v="903" actId="22"/>
          <ac:spMkLst>
            <pc:docMk/>
            <pc:sldMk cId="2319430170" sldId="586"/>
            <ac:spMk id="10" creationId="{0E388784-64B3-4E65-91C9-A7ABF8FCCC76}"/>
          </ac:spMkLst>
        </pc:spChg>
        <pc:spChg chg="add mod">
          <ac:chgData name="Kimon Stamatelopoulos" userId="9e518f6c97fc4aa6" providerId="LiveId" clId="{EB5F165E-C3FD-4FFA-82A1-D4994290CE74}" dt="2022-04-15T18:41:52.337" v="1168" actId="6549"/>
          <ac:spMkLst>
            <pc:docMk/>
            <pc:sldMk cId="2319430170" sldId="586"/>
            <ac:spMk id="11" creationId="{623C67B9-7D2F-4C51-B48A-02BADCC14B1D}"/>
          </ac:spMkLst>
        </pc:spChg>
        <pc:spChg chg="add mod">
          <ac:chgData name="Kimon Stamatelopoulos" userId="9e518f6c97fc4aa6" providerId="LiveId" clId="{EB5F165E-C3FD-4FFA-82A1-D4994290CE74}" dt="2022-04-15T16:37:03.983" v="973" actId="1076"/>
          <ac:spMkLst>
            <pc:docMk/>
            <pc:sldMk cId="2319430170" sldId="586"/>
            <ac:spMk id="12" creationId="{C80D9656-B1C5-47C0-AF9A-5B52C809CBC2}"/>
          </ac:spMkLst>
        </pc:spChg>
        <pc:spChg chg="add mod">
          <ac:chgData name="Kimon Stamatelopoulos" userId="9e518f6c97fc4aa6" providerId="LiveId" clId="{EB5F165E-C3FD-4FFA-82A1-D4994290CE74}" dt="2022-04-15T16:36:38.395" v="970" actId="1076"/>
          <ac:spMkLst>
            <pc:docMk/>
            <pc:sldMk cId="2319430170" sldId="586"/>
            <ac:spMk id="13" creationId="{1834D9A1-6A10-4018-8DEB-4A69DA9D6D66}"/>
          </ac:spMkLst>
        </pc:spChg>
        <pc:picChg chg="mod">
          <ac:chgData name="Kimon Stamatelopoulos" userId="9e518f6c97fc4aa6" providerId="LiveId" clId="{EB5F165E-C3FD-4FFA-82A1-D4994290CE74}" dt="2022-04-16T02:52:37.546" v="1296" actId="1036"/>
          <ac:picMkLst>
            <pc:docMk/>
            <pc:sldMk cId="2319430170" sldId="586"/>
            <ac:picMk id="3" creationId="{9AE3D3C5-0C2D-496F-AE00-9A8B0E08D2C4}"/>
          </ac:picMkLst>
        </pc:picChg>
      </pc:sldChg>
      <pc:sldChg chg="del">
        <pc:chgData name="Kimon Stamatelopoulos" userId="9e518f6c97fc4aa6" providerId="LiveId" clId="{EB5F165E-C3FD-4FFA-82A1-D4994290CE74}" dt="2022-04-07T09:38:50.275" v="93" actId="2696"/>
        <pc:sldMkLst>
          <pc:docMk/>
          <pc:sldMk cId="561119499" sldId="587"/>
        </pc:sldMkLst>
      </pc:sldChg>
      <pc:sldChg chg="add">
        <pc:chgData name="Kimon Stamatelopoulos" userId="9e518f6c97fc4aa6" providerId="LiveId" clId="{EB5F165E-C3FD-4FFA-82A1-D4994290CE74}" dt="2022-04-07T09:39:03.111" v="95"/>
        <pc:sldMkLst>
          <pc:docMk/>
          <pc:sldMk cId="1892306358" sldId="587"/>
        </pc:sldMkLst>
      </pc:sldChg>
      <pc:sldChg chg="modSp del mod ord modAnim">
        <pc:chgData name="Kimon Stamatelopoulos" userId="9e518f6c97fc4aa6" providerId="LiveId" clId="{EB5F165E-C3FD-4FFA-82A1-D4994290CE74}" dt="2022-04-08T02:55:23.771" v="364" actId="2696"/>
        <pc:sldMkLst>
          <pc:docMk/>
          <pc:sldMk cId="942779893" sldId="588"/>
        </pc:sldMkLst>
        <pc:picChg chg="mod">
          <ac:chgData name="Kimon Stamatelopoulos" userId="9e518f6c97fc4aa6" providerId="LiveId" clId="{EB5F165E-C3FD-4FFA-82A1-D4994290CE74}" dt="2022-04-07T10:02:02.085" v="263" actId="1076"/>
          <ac:picMkLst>
            <pc:docMk/>
            <pc:sldMk cId="942779893" sldId="588"/>
            <ac:picMk id="18" creationId="{7634BE74-58B0-40D6-A545-FEDB7C8E9B31}"/>
          </ac:picMkLst>
        </pc:picChg>
      </pc:sldChg>
      <pc:sldChg chg="add">
        <pc:chgData name="Kimon Stamatelopoulos" userId="9e518f6c97fc4aa6" providerId="LiveId" clId="{EB5F165E-C3FD-4FFA-82A1-D4994290CE74}" dt="2022-04-08T02:55:30.272" v="365"/>
        <pc:sldMkLst>
          <pc:docMk/>
          <pc:sldMk cId="2606771669" sldId="588"/>
        </pc:sldMkLst>
      </pc:sldChg>
      <pc:sldChg chg="addSp delSp modSp mod delAnim modAnim">
        <pc:chgData name="Kimon Stamatelopoulos" userId="9e518f6c97fc4aa6" providerId="LiveId" clId="{EB5F165E-C3FD-4FFA-82A1-D4994290CE74}" dt="2022-04-15T18:53:51.142" v="1251"/>
        <pc:sldMkLst>
          <pc:docMk/>
          <pc:sldMk cId="3076567640" sldId="589"/>
        </pc:sldMkLst>
        <pc:spChg chg="add del mod">
          <ac:chgData name="Kimon Stamatelopoulos" userId="9e518f6c97fc4aa6" providerId="LiveId" clId="{EB5F165E-C3FD-4FFA-82A1-D4994290CE74}" dt="2022-04-15T18:51:45.247" v="1225" actId="478"/>
          <ac:spMkLst>
            <pc:docMk/>
            <pc:sldMk cId="3076567640" sldId="589"/>
            <ac:spMk id="2" creationId="{6C2AE533-EDAD-42D8-81F7-A01A1F6FD57F}"/>
          </ac:spMkLst>
        </pc:spChg>
        <pc:spChg chg="mod">
          <ac:chgData name="Kimon Stamatelopoulos" userId="9e518f6c97fc4aa6" providerId="LiveId" clId="{EB5F165E-C3FD-4FFA-82A1-D4994290CE74}" dt="2022-04-15T18:48:24.361" v="1176" actId="20577"/>
          <ac:spMkLst>
            <pc:docMk/>
            <pc:sldMk cId="3076567640" sldId="589"/>
            <ac:spMk id="5" creationId="{96CCE75E-3937-45D1-B343-D5ADA13C21BA}"/>
          </ac:spMkLst>
        </pc:spChg>
        <pc:spChg chg="mod">
          <ac:chgData name="Kimon Stamatelopoulos" userId="9e518f6c97fc4aa6" providerId="LiveId" clId="{EB5F165E-C3FD-4FFA-82A1-D4994290CE74}" dt="2022-04-09T17:06:45.544" v="684" actId="2085"/>
          <ac:spMkLst>
            <pc:docMk/>
            <pc:sldMk cId="3076567640" sldId="589"/>
            <ac:spMk id="7" creationId="{920A7267-7B38-4C5E-BFD2-60FBC6531D70}"/>
          </ac:spMkLst>
        </pc:spChg>
        <pc:spChg chg="add del mod">
          <ac:chgData name="Kimon Stamatelopoulos" userId="9e518f6c97fc4aa6" providerId="LiveId" clId="{EB5F165E-C3FD-4FFA-82A1-D4994290CE74}" dt="2022-04-15T18:53:51.142" v="1251"/>
          <ac:spMkLst>
            <pc:docMk/>
            <pc:sldMk cId="3076567640" sldId="589"/>
            <ac:spMk id="8" creationId="{3EEDB206-8CDF-44D0-A01A-635B1C3219D2}"/>
          </ac:spMkLst>
        </pc:spChg>
        <pc:spChg chg="add mod">
          <ac:chgData name="Kimon Stamatelopoulos" userId="9e518f6c97fc4aa6" providerId="LiveId" clId="{EB5F165E-C3FD-4FFA-82A1-D4994290CE74}" dt="2022-04-15T18:53:50.102" v="1249" actId="1076"/>
          <ac:spMkLst>
            <pc:docMk/>
            <pc:sldMk cId="3076567640" sldId="589"/>
            <ac:spMk id="9" creationId="{899D21C3-FBDD-490A-82A0-66CEDDC2AF9A}"/>
          </ac:spMkLst>
        </pc:spChg>
        <pc:spChg chg="add mod">
          <ac:chgData name="Kimon Stamatelopoulos" userId="9e518f6c97fc4aa6" providerId="LiveId" clId="{EB5F165E-C3FD-4FFA-82A1-D4994290CE74}" dt="2022-04-15T18:52:06.443" v="1227" actId="1076"/>
          <ac:spMkLst>
            <pc:docMk/>
            <pc:sldMk cId="3076567640" sldId="589"/>
            <ac:spMk id="13" creationId="{C8BD159D-0A14-4B0D-AB86-83C97FCEAB08}"/>
          </ac:spMkLst>
        </pc:spChg>
        <pc:spChg chg="mod">
          <ac:chgData name="Kimon Stamatelopoulos" userId="9e518f6c97fc4aa6" providerId="LiveId" clId="{EB5F165E-C3FD-4FFA-82A1-D4994290CE74}" dt="2022-04-15T18:50:19.329" v="1193" actId="20577"/>
          <ac:spMkLst>
            <pc:docMk/>
            <pc:sldMk cId="3076567640" sldId="589"/>
            <ac:spMk id="17" creationId="{DA3B3950-C940-4B60-9EC3-5F0B0D3EDC4A}"/>
          </ac:spMkLst>
        </pc:spChg>
        <pc:spChg chg="del">
          <ac:chgData name="Kimon Stamatelopoulos" userId="9e518f6c97fc4aa6" providerId="LiveId" clId="{EB5F165E-C3FD-4FFA-82A1-D4994290CE74}" dt="2022-04-07T09:52:02.721" v="193" actId="478"/>
          <ac:spMkLst>
            <pc:docMk/>
            <pc:sldMk cId="3076567640" sldId="589"/>
            <ac:spMk id="23" creationId="{022C07F6-0FA7-48A6-893D-2FC9953732FD}"/>
          </ac:spMkLst>
        </pc:spChg>
        <pc:spChg chg="mod">
          <ac:chgData name="Kimon Stamatelopoulos" userId="9e518f6c97fc4aa6" providerId="LiveId" clId="{EB5F165E-C3FD-4FFA-82A1-D4994290CE74}" dt="2022-04-15T18:48:45.602" v="1180" actId="207"/>
          <ac:spMkLst>
            <pc:docMk/>
            <pc:sldMk cId="3076567640" sldId="589"/>
            <ac:spMk id="26" creationId="{9D7904CF-E246-4DDB-8D8C-101FC756C948}"/>
          </ac:spMkLst>
        </pc:spChg>
        <pc:picChg chg="mod">
          <ac:chgData name="Kimon Stamatelopoulos" userId="9e518f6c97fc4aa6" providerId="LiveId" clId="{EB5F165E-C3FD-4FFA-82A1-D4994290CE74}" dt="2022-04-09T17:06:29.674" v="681" actId="1076"/>
          <ac:picMkLst>
            <pc:docMk/>
            <pc:sldMk cId="3076567640" sldId="589"/>
            <ac:picMk id="3" creationId="{E5B3388C-E18A-4FD8-BEC4-E3360841E40C}"/>
          </ac:picMkLst>
        </pc:picChg>
      </pc:sldChg>
      <pc:sldChg chg="modSp mod">
        <pc:chgData name="Kimon Stamatelopoulos" userId="9e518f6c97fc4aa6" providerId="LiveId" clId="{EB5F165E-C3FD-4FFA-82A1-D4994290CE74}" dt="2022-04-15T19:03:41.268" v="1291" actId="1076"/>
        <pc:sldMkLst>
          <pc:docMk/>
          <pc:sldMk cId="3910241831" sldId="592"/>
        </pc:sldMkLst>
        <pc:spChg chg="mod">
          <ac:chgData name="Kimon Stamatelopoulos" userId="9e518f6c97fc4aa6" providerId="LiveId" clId="{EB5F165E-C3FD-4FFA-82A1-D4994290CE74}" dt="2022-04-15T19:03:41.268" v="1291" actId="1076"/>
          <ac:spMkLst>
            <pc:docMk/>
            <pc:sldMk cId="3910241831" sldId="592"/>
            <ac:spMk id="4" creationId="{E238BDF8-C747-4344-BB60-7E8392EC1BC6}"/>
          </ac:spMkLst>
        </pc:spChg>
      </pc:sldChg>
      <pc:sldChg chg="new">
        <pc:chgData name="Kimon Stamatelopoulos" userId="9e518f6c97fc4aa6" providerId="LiveId" clId="{EB5F165E-C3FD-4FFA-82A1-D4994290CE74}" dt="2022-04-07T09:38:59.957" v="94" actId="680"/>
        <pc:sldMkLst>
          <pc:docMk/>
          <pc:sldMk cId="2866623881" sldId="593"/>
        </pc:sldMkLst>
      </pc:sldChg>
      <pc:sldChg chg="add">
        <pc:chgData name="Kimon Stamatelopoulos" userId="9e518f6c97fc4aa6" providerId="LiveId" clId="{EB5F165E-C3FD-4FFA-82A1-D4994290CE74}" dt="2022-04-08T02:55:30.272" v="365"/>
        <pc:sldMkLst>
          <pc:docMk/>
          <pc:sldMk cId="2075259290" sldId="594"/>
        </pc:sldMkLst>
      </pc:sldChg>
      <pc:sldChg chg="modSp add del mod">
        <pc:chgData name="Kimon Stamatelopoulos" userId="9e518f6c97fc4aa6" providerId="LiveId" clId="{EB5F165E-C3FD-4FFA-82A1-D4994290CE74}" dt="2022-04-08T02:55:23.771" v="364" actId="2696"/>
        <pc:sldMkLst>
          <pc:docMk/>
          <pc:sldMk cId="2630887027" sldId="594"/>
        </pc:sldMkLst>
        <pc:spChg chg="mod">
          <ac:chgData name="Kimon Stamatelopoulos" userId="9e518f6c97fc4aa6" providerId="LiveId" clId="{EB5F165E-C3FD-4FFA-82A1-D4994290CE74}" dt="2022-04-08T02:49:50.264" v="272"/>
          <ac:spMkLst>
            <pc:docMk/>
            <pc:sldMk cId="2630887027" sldId="594"/>
            <ac:spMk id="5" creationId="{96CCE75E-3937-45D1-B343-D5ADA13C21BA}"/>
          </ac:spMkLst>
        </pc:spChg>
      </pc:sldChg>
    </pc:docChg>
  </pc:docChgLst>
  <pc:docChgLst>
    <pc:chgData name="Giorgos" userId="517e6ea2f09ed4d1" providerId="LiveId" clId="{72BD2DB8-4FDC-4E45-805B-D8F621E2C4C9}"/>
    <pc:docChg chg="undo custSel addSld modSld">
      <pc:chgData name="Giorgos" userId="517e6ea2f09ed4d1" providerId="LiveId" clId="{72BD2DB8-4FDC-4E45-805B-D8F621E2C4C9}" dt="2022-02-03T17:57:21.080" v="2393" actId="1076"/>
      <pc:docMkLst>
        <pc:docMk/>
      </pc:docMkLst>
      <pc:sldChg chg="addSp delSp modSp add mod">
        <pc:chgData name="Giorgos" userId="517e6ea2f09ed4d1" providerId="LiveId" clId="{72BD2DB8-4FDC-4E45-805B-D8F621E2C4C9}" dt="2022-02-03T15:08:43.353" v="1472" actId="20577"/>
        <pc:sldMkLst>
          <pc:docMk/>
          <pc:sldMk cId="3978707672" sldId="585"/>
        </pc:sldMkLst>
        <pc:spChg chg="mod">
          <ac:chgData name="Giorgos" userId="517e6ea2f09ed4d1" providerId="LiveId" clId="{72BD2DB8-4FDC-4E45-805B-D8F621E2C4C9}" dt="2022-02-02T17:55:31.040" v="284" actId="20577"/>
          <ac:spMkLst>
            <pc:docMk/>
            <pc:sldMk cId="3978707672" sldId="585"/>
            <ac:spMk id="5" creationId="{96CCE75E-3937-45D1-B343-D5ADA13C21BA}"/>
          </ac:spMkLst>
        </pc:spChg>
        <pc:spChg chg="mod">
          <ac:chgData name="Giorgos" userId="517e6ea2f09ed4d1" providerId="LiveId" clId="{72BD2DB8-4FDC-4E45-805B-D8F621E2C4C9}" dt="2022-02-02T17:55:07.946" v="271" actId="6549"/>
          <ac:spMkLst>
            <pc:docMk/>
            <pc:sldMk cId="3978707672" sldId="585"/>
            <ac:spMk id="6" creationId="{51E50A8F-A0E3-4EB3-BB18-741ADD32D8BD}"/>
          </ac:spMkLst>
        </pc:spChg>
        <pc:spChg chg="del">
          <ac:chgData name="Giorgos" userId="517e6ea2f09ed4d1" providerId="LiveId" clId="{72BD2DB8-4FDC-4E45-805B-D8F621E2C4C9}" dt="2022-02-02T17:55:14.783" v="274" actId="478"/>
          <ac:spMkLst>
            <pc:docMk/>
            <pc:sldMk cId="3978707672" sldId="585"/>
            <ac:spMk id="8" creationId="{D51628D7-2E73-49B0-B4DE-F2DA4F6FF4A5}"/>
          </ac:spMkLst>
        </pc:spChg>
        <pc:spChg chg="del">
          <ac:chgData name="Giorgos" userId="517e6ea2f09ed4d1" providerId="LiveId" clId="{72BD2DB8-4FDC-4E45-805B-D8F621E2C4C9}" dt="2022-02-02T17:55:16.769" v="276" actId="478"/>
          <ac:spMkLst>
            <pc:docMk/>
            <pc:sldMk cId="3978707672" sldId="585"/>
            <ac:spMk id="9" creationId="{D19E0D93-CDDA-409F-9E2A-B32881130DE3}"/>
          </ac:spMkLst>
        </pc:spChg>
        <pc:spChg chg="add mod">
          <ac:chgData name="Giorgos" userId="517e6ea2f09ed4d1" providerId="LiveId" clId="{72BD2DB8-4FDC-4E45-805B-D8F621E2C4C9}" dt="2022-02-02T18:05:26.586" v="302" actId="1076"/>
          <ac:spMkLst>
            <pc:docMk/>
            <pc:sldMk cId="3978707672" sldId="585"/>
            <ac:spMk id="11" creationId="{BF65E523-8D02-41EA-8663-869CA56057F4}"/>
          </ac:spMkLst>
        </pc:spChg>
        <pc:spChg chg="add mod">
          <ac:chgData name="Giorgos" userId="517e6ea2f09ed4d1" providerId="LiveId" clId="{72BD2DB8-4FDC-4E45-805B-D8F621E2C4C9}" dt="2022-02-02T18:07:38.252" v="398" actId="1076"/>
          <ac:spMkLst>
            <pc:docMk/>
            <pc:sldMk cId="3978707672" sldId="585"/>
            <ac:spMk id="12" creationId="{39E8F83A-9797-4AFB-8C5C-A01E76239A49}"/>
          </ac:spMkLst>
        </pc:spChg>
        <pc:spChg chg="add mod">
          <ac:chgData name="Giorgos" userId="517e6ea2f09ed4d1" providerId="LiveId" clId="{72BD2DB8-4FDC-4E45-805B-D8F621E2C4C9}" dt="2022-02-02T18:12:39.506" v="640" actId="207"/>
          <ac:spMkLst>
            <pc:docMk/>
            <pc:sldMk cId="3978707672" sldId="585"/>
            <ac:spMk id="14" creationId="{ADEB2758-AC29-49AB-B802-54D7C24A3C2E}"/>
          </ac:spMkLst>
        </pc:spChg>
        <pc:spChg chg="add mod">
          <ac:chgData name="Giorgos" userId="517e6ea2f09ed4d1" providerId="LiveId" clId="{72BD2DB8-4FDC-4E45-805B-D8F621E2C4C9}" dt="2022-02-02T18:06:14.021" v="310" actId="208"/>
          <ac:spMkLst>
            <pc:docMk/>
            <pc:sldMk cId="3978707672" sldId="585"/>
            <ac:spMk id="15" creationId="{F6685017-54A0-42D5-B7EE-0BA9A498A49B}"/>
          </ac:spMkLst>
        </pc:spChg>
        <pc:spChg chg="add mod">
          <ac:chgData name="Giorgos" userId="517e6ea2f09ed4d1" providerId="LiveId" clId="{72BD2DB8-4FDC-4E45-805B-D8F621E2C4C9}" dt="2022-02-02T18:23:17.399" v="789" actId="208"/>
          <ac:spMkLst>
            <pc:docMk/>
            <pc:sldMk cId="3978707672" sldId="585"/>
            <ac:spMk id="16" creationId="{97A49A4C-5B2D-4E96-BD7A-E3CF63106F65}"/>
          </ac:spMkLst>
        </pc:spChg>
        <pc:spChg chg="add mod">
          <ac:chgData name="Giorgos" userId="517e6ea2f09ed4d1" providerId="LiveId" clId="{72BD2DB8-4FDC-4E45-805B-D8F621E2C4C9}" dt="2022-02-02T18:07:34.085" v="397" actId="1076"/>
          <ac:spMkLst>
            <pc:docMk/>
            <pc:sldMk cId="3978707672" sldId="585"/>
            <ac:spMk id="17" creationId="{1870222F-0E92-4961-924F-863A02BACBF1}"/>
          </ac:spMkLst>
        </pc:spChg>
        <pc:spChg chg="add mod">
          <ac:chgData name="Giorgos" userId="517e6ea2f09ed4d1" providerId="LiveId" clId="{72BD2DB8-4FDC-4E45-805B-D8F621E2C4C9}" dt="2022-02-03T15:08:43.353" v="1472" actId="20577"/>
          <ac:spMkLst>
            <pc:docMk/>
            <pc:sldMk cId="3978707672" sldId="585"/>
            <ac:spMk id="18" creationId="{C004A681-1E72-44FE-810F-C97F5458D56D}"/>
          </ac:spMkLst>
        </pc:spChg>
        <pc:spChg chg="add mod">
          <ac:chgData name="Giorgos" userId="517e6ea2f09ed4d1" providerId="LiveId" clId="{72BD2DB8-4FDC-4E45-805B-D8F621E2C4C9}" dt="2022-02-02T18:14:01.042" v="741" actId="113"/>
          <ac:spMkLst>
            <pc:docMk/>
            <pc:sldMk cId="3978707672" sldId="585"/>
            <ac:spMk id="20" creationId="{26C605CF-489D-4A53-9C18-92CBDD1EB0B4}"/>
          </ac:spMkLst>
        </pc:spChg>
        <pc:spChg chg="add mod">
          <ac:chgData name="Giorgos" userId="517e6ea2f09ed4d1" providerId="LiveId" clId="{72BD2DB8-4FDC-4E45-805B-D8F621E2C4C9}" dt="2022-02-02T18:13:54.967" v="740" actId="1076"/>
          <ac:spMkLst>
            <pc:docMk/>
            <pc:sldMk cId="3978707672" sldId="585"/>
            <ac:spMk id="21" creationId="{AFB29498-B3C8-4E18-A66F-6A931FAF8DBF}"/>
          </ac:spMkLst>
        </pc:spChg>
        <pc:spChg chg="add mod">
          <ac:chgData name="Giorgos" userId="517e6ea2f09ed4d1" providerId="LiveId" clId="{72BD2DB8-4FDC-4E45-805B-D8F621E2C4C9}" dt="2022-02-02T18:22:58.240" v="785" actId="208"/>
          <ac:spMkLst>
            <pc:docMk/>
            <pc:sldMk cId="3978707672" sldId="585"/>
            <ac:spMk id="22" creationId="{EAA4F37A-963B-48D9-829B-960BE04B0F13}"/>
          </ac:spMkLst>
        </pc:spChg>
        <pc:spChg chg="del">
          <ac:chgData name="Giorgos" userId="517e6ea2f09ed4d1" providerId="LiveId" clId="{72BD2DB8-4FDC-4E45-805B-D8F621E2C4C9}" dt="2022-02-02T17:55:14.015" v="273" actId="478"/>
          <ac:spMkLst>
            <pc:docMk/>
            <pc:sldMk cId="3978707672" sldId="585"/>
            <ac:spMk id="25" creationId="{A3F9DB19-1154-4F0C-9EE9-F756C8305D7C}"/>
          </ac:spMkLst>
        </pc:spChg>
        <pc:picChg chg="del">
          <ac:chgData name="Giorgos" userId="517e6ea2f09ed4d1" providerId="LiveId" clId="{72BD2DB8-4FDC-4E45-805B-D8F621E2C4C9}" dt="2022-02-02T17:55:15.300" v="275" actId="478"/>
          <ac:picMkLst>
            <pc:docMk/>
            <pc:sldMk cId="3978707672" sldId="585"/>
            <ac:picMk id="3" creationId="{A642D73E-F2A8-4D2D-816C-60E8ED991C7A}"/>
          </ac:picMkLst>
        </pc:picChg>
        <pc:picChg chg="add del mod">
          <ac:chgData name="Giorgos" userId="517e6ea2f09ed4d1" providerId="LiveId" clId="{72BD2DB8-4FDC-4E45-805B-D8F621E2C4C9}" dt="2022-02-02T18:02:27.135" v="291" actId="21"/>
          <ac:picMkLst>
            <pc:docMk/>
            <pc:sldMk cId="3978707672" sldId="585"/>
            <ac:picMk id="4" creationId="{EC74B708-1F1C-49E1-B4BC-C24C0328552D}"/>
          </ac:picMkLst>
        </pc:picChg>
        <pc:picChg chg="add mod modCrop">
          <ac:chgData name="Giorgos" userId="517e6ea2f09ed4d1" providerId="LiveId" clId="{72BD2DB8-4FDC-4E45-805B-D8F621E2C4C9}" dt="2022-02-02T18:22:43.001" v="780" actId="1076"/>
          <ac:picMkLst>
            <pc:docMk/>
            <pc:sldMk cId="3978707672" sldId="585"/>
            <ac:picMk id="10" creationId="{58FE2E05-100A-4E8B-9368-1197D6197FBE}"/>
          </ac:picMkLst>
        </pc:picChg>
        <pc:picChg chg="add mod">
          <ac:chgData name="Giorgos" userId="517e6ea2f09ed4d1" providerId="LiveId" clId="{72BD2DB8-4FDC-4E45-805B-D8F621E2C4C9}" dt="2022-02-02T18:10:57.574" v="600" actId="14100"/>
          <ac:picMkLst>
            <pc:docMk/>
            <pc:sldMk cId="3978707672" sldId="585"/>
            <ac:picMk id="13" creationId="{442C535B-CAC7-42C2-8CAD-FC625CD33EFE}"/>
          </ac:picMkLst>
        </pc:picChg>
        <pc:picChg chg="del">
          <ac:chgData name="Giorgos" userId="517e6ea2f09ed4d1" providerId="LiveId" clId="{72BD2DB8-4FDC-4E45-805B-D8F621E2C4C9}" dt="2022-02-02T17:55:11.467" v="272" actId="478"/>
          <ac:picMkLst>
            <pc:docMk/>
            <pc:sldMk cId="3978707672" sldId="585"/>
            <ac:picMk id="26" creationId="{C9CFA986-0594-4029-9095-0284FF4562D4}"/>
          </ac:picMkLst>
        </pc:picChg>
      </pc:sldChg>
      <pc:sldChg chg="addSp delSp modSp add mod">
        <pc:chgData name="Giorgos" userId="517e6ea2f09ed4d1" providerId="LiveId" clId="{72BD2DB8-4FDC-4E45-805B-D8F621E2C4C9}" dt="2022-02-03T15:10:07.403" v="1488" actId="20577"/>
        <pc:sldMkLst>
          <pc:docMk/>
          <pc:sldMk cId="2319430170" sldId="586"/>
        </pc:sldMkLst>
        <pc:spChg chg="add del mod">
          <ac:chgData name="Giorgos" userId="517e6ea2f09ed4d1" providerId="LiveId" clId="{72BD2DB8-4FDC-4E45-805B-D8F621E2C4C9}" dt="2022-02-02T18:29:32.962" v="943" actId="478"/>
          <ac:spMkLst>
            <pc:docMk/>
            <pc:sldMk cId="2319430170" sldId="586"/>
            <ac:spMk id="5" creationId="{96CCE75E-3937-45D1-B343-D5ADA13C21BA}"/>
          </ac:spMkLst>
        </pc:spChg>
        <pc:spChg chg="mod">
          <ac:chgData name="Giorgos" userId="517e6ea2f09ed4d1" providerId="LiveId" clId="{72BD2DB8-4FDC-4E45-805B-D8F621E2C4C9}" dt="2022-02-02T18:28:08.651" v="812" actId="14100"/>
          <ac:spMkLst>
            <pc:docMk/>
            <pc:sldMk cId="2319430170" sldId="586"/>
            <ac:spMk id="6" creationId="{51E50A8F-A0E3-4EB3-BB18-741ADD32D8BD}"/>
          </ac:spMkLst>
        </pc:spChg>
        <pc:spChg chg="add mod">
          <ac:chgData name="Giorgos" userId="517e6ea2f09ed4d1" providerId="LiveId" clId="{72BD2DB8-4FDC-4E45-805B-D8F621E2C4C9}" dt="2022-02-03T15:10:07.403" v="1488" actId="20577"/>
          <ac:spMkLst>
            <pc:docMk/>
            <pc:sldMk cId="2319430170" sldId="586"/>
            <ac:spMk id="7" creationId="{B7C0FACB-0638-44C3-8369-519B1EF753E0}"/>
          </ac:spMkLst>
        </pc:spChg>
        <pc:spChg chg="del">
          <ac:chgData name="Giorgos" userId="517e6ea2f09ed4d1" providerId="LiveId" clId="{72BD2DB8-4FDC-4E45-805B-D8F621E2C4C9}" dt="2022-02-02T18:27:44.542" v="797" actId="478"/>
          <ac:spMkLst>
            <pc:docMk/>
            <pc:sldMk cId="2319430170" sldId="586"/>
            <ac:spMk id="11" creationId="{BF65E523-8D02-41EA-8663-869CA56057F4}"/>
          </ac:spMkLst>
        </pc:spChg>
        <pc:spChg chg="del">
          <ac:chgData name="Giorgos" userId="517e6ea2f09ed4d1" providerId="LiveId" clId="{72BD2DB8-4FDC-4E45-805B-D8F621E2C4C9}" dt="2022-02-02T18:27:42.383" v="795" actId="478"/>
          <ac:spMkLst>
            <pc:docMk/>
            <pc:sldMk cId="2319430170" sldId="586"/>
            <ac:spMk id="12" creationId="{39E8F83A-9797-4AFB-8C5C-A01E76239A49}"/>
          </ac:spMkLst>
        </pc:spChg>
        <pc:spChg chg="del">
          <ac:chgData name="Giorgos" userId="517e6ea2f09ed4d1" providerId="LiveId" clId="{72BD2DB8-4FDC-4E45-805B-D8F621E2C4C9}" dt="2022-02-02T18:27:49.339" v="802" actId="478"/>
          <ac:spMkLst>
            <pc:docMk/>
            <pc:sldMk cId="2319430170" sldId="586"/>
            <ac:spMk id="14" creationId="{ADEB2758-AC29-49AB-B802-54D7C24A3C2E}"/>
          </ac:spMkLst>
        </pc:spChg>
        <pc:spChg chg="del">
          <ac:chgData name="Giorgos" userId="517e6ea2f09ed4d1" providerId="LiveId" clId="{72BD2DB8-4FDC-4E45-805B-D8F621E2C4C9}" dt="2022-02-02T18:27:45.171" v="798" actId="478"/>
          <ac:spMkLst>
            <pc:docMk/>
            <pc:sldMk cId="2319430170" sldId="586"/>
            <ac:spMk id="15" creationId="{F6685017-54A0-42D5-B7EE-0BA9A498A49B}"/>
          </ac:spMkLst>
        </pc:spChg>
        <pc:spChg chg="del">
          <ac:chgData name="Giorgos" userId="517e6ea2f09ed4d1" providerId="LiveId" clId="{72BD2DB8-4FDC-4E45-805B-D8F621E2C4C9}" dt="2022-02-02T18:27:43.523" v="796" actId="478"/>
          <ac:spMkLst>
            <pc:docMk/>
            <pc:sldMk cId="2319430170" sldId="586"/>
            <ac:spMk id="17" creationId="{1870222F-0E92-4961-924F-863A02BACBF1}"/>
          </ac:spMkLst>
        </pc:spChg>
        <pc:spChg chg="del mod">
          <ac:chgData name="Giorgos" userId="517e6ea2f09ed4d1" providerId="LiveId" clId="{72BD2DB8-4FDC-4E45-805B-D8F621E2C4C9}" dt="2022-02-02T18:29:34.232" v="944" actId="478"/>
          <ac:spMkLst>
            <pc:docMk/>
            <pc:sldMk cId="2319430170" sldId="586"/>
            <ac:spMk id="18" creationId="{C004A681-1E72-44FE-810F-C97F5458D56D}"/>
          </ac:spMkLst>
        </pc:spChg>
        <pc:spChg chg="add del mod">
          <ac:chgData name="Giorgos" userId="517e6ea2f09ed4d1" providerId="LiveId" clId="{72BD2DB8-4FDC-4E45-805B-D8F621E2C4C9}" dt="2022-02-03T14:51:06.673" v="1219" actId="478"/>
          <ac:spMkLst>
            <pc:docMk/>
            <pc:sldMk cId="2319430170" sldId="586"/>
            <ac:spMk id="19" creationId="{45985671-914A-4041-8AF0-8ADD51C0A9C3}"/>
          </ac:spMkLst>
        </pc:spChg>
        <pc:spChg chg="del mod">
          <ac:chgData name="Giorgos" userId="517e6ea2f09ed4d1" providerId="LiveId" clId="{72BD2DB8-4FDC-4E45-805B-D8F621E2C4C9}" dt="2022-02-02T18:27:47.975" v="801" actId="478"/>
          <ac:spMkLst>
            <pc:docMk/>
            <pc:sldMk cId="2319430170" sldId="586"/>
            <ac:spMk id="20" creationId="{26C605CF-489D-4A53-9C18-92CBDD1EB0B4}"/>
          </ac:spMkLst>
        </pc:spChg>
        <pc:spChg chg="del">
          <ac:chgData name="Giorgos" userId="517e6ea2f09ed4d1" providerId="LiveId" clId="{72BD2DB8-4FDC-4E45-805B-D8F621E2C4C9}" dt="2022-02-02T18:27:46.421" v="800" actId="478"/>
          <ac:spMkLst>
            <pc:docMk/>
            <pc:sldMk cId="2319430170" sldId="586"/>
            <ac:spMk id="21" creationId="{AFB29498-B3C8-4E18-A66F-6A931FAF8DBF}"/>
          </ac:spMkLst>
        </pc:spChg>
        <pc:spChg chg="del">
          <ac:chgData name="Giorgos" userId="517e6ea2f09ed4d1" providerId="LiveId" clId="{72BD2DB8-4FDC-4E45-805B-D8F621E2C4C9}" dt="2022-02-02T18:27:40.096" v="793" actId="478"/>
          <ac:spMkLst>
            <pc:docMk/>
            <pc:sldMk cId="2319430170" sldId="586"/>
            <ac:spMk id="22" creationId="{EAA4F37A-963B-48D9-829B-960BE04B0F13}"/>
          </ac:spMkLst>
        </pc:spChg>
        <pc:picChg chg="add mod">
          <ac:chgData name="Giorgos" userId="517e6ea2f09ed4d1" providerId="LiveId" clId="{72BD2DB8-4FDC-4E45-805B-D8F621E2C4C9}" dt="2022-02-02T18:31:30.352" v="947" actId="1076"/>
          <ac:picMkLst>
            <pc:docMk/>
            <pc:sldMk cId="2319430170" sldId="586"/>
            <ac:picMk id="3" creationId="{9AE3D3C5-0C2D-496F-AE00-9A8B0E08D2C4}"/>
          </ac:picMkLst>
        </pc:picChg>
        <pc:picChg chg="del">
          <ac:chgData name="Giorgos" userId="517e6ea2f09ed4d1" providerId="LiveId" clId="{72BD2DB8-4FDC-4E45-805B-D8F621E2C4C9}" dt="2022-02-02T18:27:39.114" v="792" actId="478"/>
          <ac:picMkLst>
            <pc:docMk/>
            <pc:sldMk cId="2319430170" sldId="586"/>
            <ac:picMk id="10" creationId="{58FE2E05-100A-4E8B-9368-1197D6197FBE}"/>
          </ac:picMkLst>
        </pc:picChg>
        <pc:picChg chg="del">
          <ac:chgData name="Giorgos" userId="517e6ea2f09ed4d1" providerId="LiveId" clId="{72BD2DB8-4FDC-4E45-805B-D8F621E2C4C9}" dt="2022-02-02T18:27:40.642" v="794" actId="478"/>
          <ac:picMkLst>
            <pc:docMk/>
            <pc:sldMk cId="2319430170" sldId="586"/>
            <ac:picMk id="13" creationId="{442C535B-CAC7-42C2-8CAD-FC625CD33EFE}"/>
          </ac:picMkLst>
        </pc:picChg>
      </pc:sldChg>
      <pc:sldChg chg="addSp delSp modSp add mod">
        <pc:chgData name="Giorgos" userId="517e6ea2f09ed4d1" providerId="LiveId" clId="{72BD2DB8-4FDC-4E45-805B-D8F621E2C4C9}" dt="2022-02-03T17:50:21.899" v="2330" actId="20577"/>
        <pc:sldMkLst>
          <pc:docMk/>
          <pc:sldMk cId="561119499" sldId="587"/>
        </pc:sldMkLst>
        <pc:spChg chg="mod">
          <ac:chgData name="Giorgos" userId="517e6ea2f09ed4d1" providerId="LiveId" clId="{72BD2DB8-4FDC-4E45-805B-D8F621E2C4C9}" dt="2022-02-03T14:47:03.055" v="1210" actId="14100"/>
          <ac:spMkLst>
            <pc:docMk/>
            <pc:sldMk cId="561119499" sldId="587"/>
            <ac:spMk id="5" creationId="{96CCE75E-3937-45D1-B343-D5ADA13C21BA}"/>
          </ac:spMkLst>
        </pc:spChg>
        <pc:spChg chg="mod">
          <ac:chgData name="Giorgos" userId="517e6ea2f09ed4d1" providerId="LiveId" clId="{72BD2DB8-4FDC-4E45-805B-D8F621E2C4C9}" dt="2022-02-02T18:46:12.749" v="1127" actId="14100"/>
          <ac:spMkLst>
            <pc:docMk/>
            <pc:sldMk cId="561119499" sldId="587"/>
            <ac:spMk id="6" creationId="{51E50A8F-A0E3-4EB3-BB18-741ADD32D8BD}"/>
          </ac:spMkLst>
        </pc:spChg>
        <pc:spChg chg="add mod">
          <ac:chgData name="Giorgos" userId="517e6ea2f09ed4d1" providerId="LiveId" clId="{72BD2DB8-4FDC-4E45-805B-D8F621E2C4C9}" dt="2022-02-03T15:00:26.696" v="1241" actId="1076"/>
          <ac:spMkLst>
            <pc:docMk/>
            <pc:sldMk cId="561119499" sldId="587"/>
            <ac:spMk id="7" creationId="{09248FCD-9F4D-49D5-B8F1-F1F1352F1D14}"/>
          </ac:spMkLst>
        </pc:spChg>
        <pc:spChg chg="add mod">
          <ac:chgData name="Giorgos" userId="517e6ea2f09ed4d1" providerId="LiveId" clId="{72BD2DB8-4FDC-4E45-805B-D8F621E2C4C9}" dt="2022-02-03T15:02:13.716" v="1263" actId="20577"/>
          <ac:spMkLst>
            <pc:docMk/>
            <pc:sldMk cId="561119499" sldId="587"/>
            <ac:spMk id="11" creationId="{95C32BCE-F413-4042-9E60-69A83CF5271D}"/>
          </ac:spMkLst>
        </pc:spChg>
        <pc:spChg chg="add mod">
          <ac:chgData name="Giorgos" userId="517e6ea2f09ed4d1" providerId="LiveId" clId="{72BD2DB8-4FDC-4E45-805B-D8F621E2C4C9}" dt="2022-02-03T17:50:21.899" v="2330" actId="20577"/>
          <ac:spMkLst>
            <pc:docMk/>
            <pc:sldMk cId="561119499" sldId="587"/>
            <ac:spMk id="15" creationId="{8315EFED-6B89-4D87-B26D-239E98317EE5}"/>
          </ac:spMkLst>
        </pc:spChg>
        <pc:spChg chg="add mod">
          <ac:chgData name="Giorgos" userId="517e6ea2f09ed4d1" providerId="LiveId" clId="{72BD2DB8-4FDC-4E45-805B-D8F621E2C4C9}" dt="2022-02-03T15:04:04.959" v="1301" actId="20577"/>
          <ac:spMkLst>
            <pc:docMk/>
            <pc:sldMk cId="561119499" sldId="587"/>
            <ac:spMk id="17" creationId="{F419712D-7598-4587-8C4A-34324EF548B8}"/>
          </ac:spMkLst>
        </pc:spChg>
        <pc:spChg chg="del">
          <ac:chgData name="Giorgos" userId="517e6ea2f09ed4d1" providerId="LiveId" clId="{72BD2DB8-4FDC-4E45-805B-D8F621E2C4C9}" dt="2022-02-03T14:51:04.306" v="1218" actId="21"/>
          <ac:spMkLst>
            <pc:docMk/>
            <pc:sldMk cId="561119499" sldId="587"/>
            <ac:spMk id="19" creationId="{45985671-914A-4041-8AF0-8ADD51C0A9C3}"/>
          </ac:spMkLst>
        </pc:spChg>
        <pc:picChg chg="del">
          <ac:chgData name="Giorgos" userId="517e6ea2f09ed4d1" providerId="LiveId" clId="{72BD2DB8-4FDC-4E45-805B-D8F621E2C4C9}" dt="2022-02-02T18:46:14.647" v="1128" actId="478"/>
          <ac:picMkLst>
            <pc:docMk/>
            <pc:sldMk cId="561119499" sldId="587"/>
            <ac:picMk id="3" creationId="{9AE3D3C5-0C2D-496F-AE00-9A8B0E08D2C4}"/>
          </ac:picMkLst>
        </pc:picChg>
        <pc:picChg chg="add mod">
          <ac:chgData name="Giorgos" userId="517e6ea2f09ed4d1" providerId="LiveId" clId="{72BD2DB8-4FDC-4E45-805B-D8F621E2C4C9}" dt="2022-02-03T15:01:14.279" v="1244" actId="1076"/>
          <ac:picMkLst>
            <pc:docMk/>
            <pc:sldMk cId="561119499" sldId="587"/>
            <ac:picMk id="3" creationId="{F8F113B5-6C25-4248-8E4B-33781A7D550E}"/>
          </ac:picMkLst>
        </pc:picChg>
        <pc:picChg chg="add del mod">
          <ac:chgData name="Giorgos" userId="517e6ea2f09ed4d1" providerId="LiveId" clId="{72BD2DB8-4FDC-4E45-805B-D8F621E2C4C9}" dt="2022-02-03T15:00:12.742" v="1237" actId="21"/>
          <ac:picMkLst>
            <pc:docMk/>
            <pc:sldMk cId="561119499" sldId="587"/>
            <ac:picMk id="8" creationId="{138D76FA-59AC-4354-AB8A-3D18C82BB7EB}"/>
          </ac:picMkLst>
        </pc:picChg>
        <pc:picChg chg="add mod">
          <ac:chgData name="Giorgos" userId="517e6ea2f09ed4d1" providerId="LiveId" clId="{72BD2DB8-4FDC-4E45-805B-D8F621E2C4C9}" dt="2022-02-03T15:01:07.346" v="1243" actId="1076"/>
          <ac:picMkLst>
            <pc:docMk/>
            <pc:sldMk cId="561119499" sldId="587"/>
            <ac:picMk id="10" creationId="{D2C898FB-9E9B-4866-BF76-CCDFA77B1470}"/>
          </ac:picMkLst>
        </pc:picChg>
        <pc:picChg chg="add mod">
          <ac:chgData name="Giorgos" userId="517e6ea2f09ed4d1" providerId="LiveId" clId="{72BD2DB8-4FDC-4E45-805B-D8F621E2C4C9}" dt="2022-02-03T15:01:02.892" v="1242" actId="1076"/>
          <ac:picMkLst>
            <pc:docMk/>
            <pc:sldMk cId="561119499" sldId="587"/>
            <ac:picMk id="13" creationId="{54722043-C3BA-402B-8608-414B11ADF417}"/>
          </ac:picMkLst>
        </pc:picChg>
      </pc:sldChg>
      <pc:sldChg chg="addSp delSp modSp add mod modAnim">
        <pc:chgData name="Giorgos" userId="517e6ea2f09ed4d1" providerId="LiveId" clId="{72BD2DB8-4FDC-4E45-805B-D8F621E2C4C9}" dt="2022-02-03T17:56:06.591" v="2387" actId="14100"/>
        <pc:sldMkLst>
          <pc:docMk/>
          <pc:sldMk cId="942779893" sldId="588"/>
        </pc:sldMkLst>
        <pc:spChg chg="mod">
          <ac:chgData name="Giorgos" userId="517e6ea2f09ed4d1" providerId="LiveId" clId="{72BD2DB8-4FDC-4E45-805B-D8F621E2C4C9}" dt="2022-02-03T17:55:49.156" v="2386" actId="20577"/>
          <ac:spMkLst>
            <pc:docMk/>
            <pc:sldMk cId="942779893" sldId="588"/>
            <ac:spMk id="5" creationId="{96CCE75E-3937-45D1-B343-D5ADA13C21BA}"/>
          </ac:spMkLst>
        </pc:spChg>
        <pc:spChg chg="mod">
          <ac:chgData name="Giorgos" userId="517e6ea2f09ed4d1" providerId="LiveId" clId="{72BD2DB8-4FDC-4E45-805B-D8F621E2C4C9}" dt="2022-02-03T17:21:21.870" v="1724" actId="6549"/>
          <ac:spMkLst>
            <pc:docMk/>
            <pc:sldMk cId="942779893" sldId="588"/>
            <ac:spMk id="6" creationId="{51E50A8F-A0E3-4EB3-BB18-741ADD32D8BD}"/>
          </ac:spMkLst>
        </pc:spChg>
        <pc:spChg chg="del">
          <ac:chgData name="Giorgos" userId="517e6ea2f09ed4d1" providerId="LiveId" clId="{72BD2DB8-4FDC-4E45-805B-D8F621E2C4C9}" dt="2022-02-03T15:24:31.432" v="1517" actId="478"/>
          <ac:spMkLst>
            <pc:docMk/>
            <pc:sldMk cId="942779893" sldId="588"/>
            <ac:spMk id="7" creationId="{B7C0FACB-0638-44C3-8369-519B1EF753E0}"/>
          </ac:spMkLst>
        </pc:spChg>
        <pc:spChg chg="add mod">
          <ac:chgData name="Giorgos" userId="517e6ea2f09ed4d1" providerId="LiveId" clId="{72BD2DB8-4FDC-4E45-805B-D8F621E2C4C9}" dt="2022-02-03T17:06:40.153" v="1638" actId="14100"/>
          <ac:spMkLst>
            <pc:docMk/>
            <pc:sldMk cId="942779893" sldId="588"/>
            <ac:spMk id="9" creationId="{C50FD80F-F9C9-42B6-9A12-FC8D3763EA6F}"/>
          </ac:spMkLst>
        </pc:spChg>
        <pc:spChg chg="add del mod">
          <ac:chgData name="Giorgos" userId="517e6ea2f09ed4d1" providerId="LiveId" clId="{72BD2DB8-4FDC-4E45-805B-D8F621E2C4C9}" dt="2022-02-03T17:06:55.133" v="1643" actId="21"/>
          <ac:spMkLst>
            <pc:docMk/>
            <pc:sldMk cId="942779893" sldId="588"/>
            <ac:spMk id="10" creationId="{6A6AA92E-B3AA-4D33-9639-A82396B1D294}"/>
          </ac:spMkLst>
        </pc:spChg>
        <pc:spChg chg="add del mod">
          <ac:chgData name="Giorgos" userId="517e6ea2f09ed4d1" providerId="LiveId" clId="{72BD2DB8-4FDC-4E45-805B-D8F621E2C4C9}" dt="2022-02-03T17:07:04.013" v="1646" actId="21"/>
          <ac:spMkLst>
            <pc:docMk/>
            <pc:sldMk cId="942779893" sldId="588"/>
            <ac:spMk id="11" creationId="{CBD3A77A-B90B-45FE-B5A5-4F62A264530D}"/>
          </ac:spMkLst>
        </pc:spChg>
        <pc:spChg chg="add mod">
          <ac:chgData name="Giorgos" userId="517e6ea2f09ed4d1" providerId="LiveId" clId="{72BD2DB8-4FDC-4E45-805B-D8F621E2C4C9}" dt="2022-02-03T17:09:09.032" v="1655" actId="692"/>
          <ac:spMkLst>
            <pc:docMk/>
            <pc:sldMk cId="942779893" sldId="588"/>
            <ac:spMk id="13" creationId="{EB8EC828-D5BD-4684-8AF2-BF8B140D3CAC}"/>
          </ac:spMkLst>
        </pc:spChg>
        <pc:spChg chg="add mod">
          <ac:chgData name="Giorgos" userId="517e6ea2f09ed4d1" providerId="LiveId" clId="{72BD2DB8-4FDC-4E45-805B-D8F621E2C4C9}" dt="2022-02-03T17:07:01.420" v="1645" actId="1076"/>
          <ac:spMkLst>
            <pc:docMk/>
            <pc:sldMk cId="942779893" sldId="588"/>
            <ac:spMk id="14" creationId="{BA4A609B-5A5A-4FC1-ACAA-1DC3AC2E12CE}"/>
          </ac:spMkLst>
        </pc:spChg>
        <pc:spChg chg="add mod">
          <ac:chgData name="Giorgos" userId="517e6ea2f09ed4d1" providerId="LiveId" clId="{72BD2DB8-4FDC-4E45-805B-D8F621E2C4C9}" dt="2022-02-03T17:07:12.689" v="1650" actId="1076"/>
          <ac:spMkLst>
            <pc:docMk/>
            <pc:sldMk cId="942779893" sldId="588"/>
            <ac:spMk id="15" creationId="{D01806E9-A53E-4908-9355-05AD9DC45D47}"/>
          </ac:spMkLst>
        </pc:spChg>
        <pc:spChg chg="add mod">
          <ac:chgData name="Giorgos" userId="517e6ea2f09ed4d1" providerId="LiveId" clId="{72BD2DB8-4FDC-4E45-805B-D8F621E2C4C9}" dt="2022-02-03T17:12:21.824" v="1683" actId="20577"/>
          <ac:spMkLst>
            <pc:docMk/>
            <pc:sldMk cId="942779893" sldId="588"/>
            <ac:spMk id="19" creationId="{DE9C2731-F24B-4EDD-BCFC-A3A93A5DE961}"/>
          </ac:spMkLst>
        </pc:spChg>
        <pc:spChg chg="add mod">
          <ac:chgData name="Giorgos" userId="517e6ea2f09ed4d1" providerId="LiveId" clId="{72BD2DB8-4FDC-4E45-805B-D8F621E2C4C9}" dt="2022-02-03T17:12:40.101" v="1685" actId="1076"/>
          <ac:spMkLst>
            <pc:docMk/>
            <pc:sldMk cId="942779893" sldId="588"/>
            <ac:spMk id="20" creationId="{05ACE174-B1B1-43F8-8D1D-8D782CF756AD}"/>
          </ac:spMkLst>
        </pc:spChg>
        <pc:spChg chg="add mod">
          <ac:chgData name="Giorgos" userId="517e6ea2f09ed4d1" providerId="LiveId" clId="{72BD2DB8-4FDC-4E45-805B-D8F621E2C4C9}" dt="2022-02-03T17:50:46.382" v="2332" actId="1076"/>
          <ac:spMkLst>
            <pc:docMk/>
            <pc:sldMk cId="942779893" sldId="588"/>
            <ac:spMk id="21" creationId="{27D6F9FE-B153-4797-A120-FBFE03B8801F}"/>
          </ac:spMkLst>
        </pc:spChg>
        <pc:spChg chg="add mod">
          <ac:chgData name="Giorgos" userId="517e6ea2f09ed4d1" providerId="LiveId" clId="{72BD2DB8-4FDC-4E45-805B-D8F621E2C4C9}" dt="2022-02-03T17:56:06.591" v="2387" actId="14100"/>
          <ac:spMkLst>
            <pc:docMk/>
            <pc:sldMk cId="942779893" sldId="588"/>
            <ac:spMk id="22" creationId="{0C37AFFF-DEC3-4A8D-A005-8624A24BE27B}"/>
          </ac:spMkLst>
        </pc:spChg>
        <pc:picChg chg="del">
          <ac:chgData name="Giorgos" userId="517e6ea2f09ed4d1" providerId="LiveId" clId="{72BD2DB8-4FDC-4E45-805B-D8F621E2C4C9}" dt="2022-02-03T15:24:28.789" v="1516" actId="478"/>
          <ac:picMkLst>
            <pc:docMk/>
            <pc:sldMk cId="942779893" sldId="588"/>
            <ac:picMk id="3" creationId="{9AE3D3C5-0C2D-496F-AE00-9A8B0E08D2C4}"/>
          </ac:picMkLst>
        </pc:picChg>
        <pc:picChg chg="add del mod">
          <ac:chgData name="Giorgos" userId="517e6ea2f09ed4d1" providerId="LiveId" clId="{72BD2DB8-4FDC-4E45-805B-D8F621E2C4C9}" dt="2022-02-03T17:05:13.966" v="1635" actId="478"/>
          <ac:picMkLst>
            <pc:docMk/>
            <pc:sldMk cId="942779893" sldId="588"/>
            <ac:picMk id="4" creationId="{C26FF340-9DBB-4F32-A24A-AA9FBC8CEA70}"/>
          </ac:picMkLst>
        </pc:picChg>
        <pc:picChg chg="add mod">
          <ac:chgData name="Giorgos" userId="517e6ea2f09ed4d1" providerId="LiveId" clId="{72BD2DB8-4FDC-4E45-805B-D8F621E2C4C9}" dt="2022-02-03T17:07:07.819" v="1649" actId="1076"/>
          <ac:picMkLst>
            <pc:docMk/>
            <pc:sldMk cId="942779893" sldId="588"/>
            <ac:picMk id="12" creationId="{6545756F-65C4-4D9C-B152-A6E019A555F9}"/>
          </ac:picMkLst>
        </pc:picChg>
        <pc:picChg chg="add mod">
          <ac:chgData name="Giorgos" userId="517e6ea2f09ed4d1" providerId="LiveId" clId="{72BD2DB8-4FDC-4E45-805B-D8F621E2C4C9}" dt="2022-02-03T17:11:41.727" v="1657" actId="1076"/>
          <ac:picMkLst>
            <pc:docMk/>
            <pc:sldMk cId="942779893" sldId="588"/>
            <ac:picMk id="18" creationId="{7634BE74-58B0-40D6-A545-FEDB7C8E9B31}"/>
          </ac:picMkLst>
        </pc:picChg>
      </pc:sldChg>
      <pc:sldChg chg="addSp delSp modSp add mod delAnim modAnim">
        <pc:chgData name="Giorgos" userId="517e6ea2f09ed4d1" providerId="LiveId" clId="{72BD2DB8-4FDC-4E45-805B-D8F621E2C4C9}" dt="2022-02-03T17:54:44.392" v="2367" actId="6549"/>
        <pc:sldMkLst>
          <pc:docMk/>
          <pc:sldMk cId="3076567640" sldId="589"/>
        </pc:sldMkLst>
        <pc:spChg chg="add mod">
          <ac:chgData name="Giorgos" userId="517e6ea2f09ed4d1" providerId="LiveId" clId="{72BD2DB8-4FDC-4E45-805B-D8F621E2C4C9}" dt="2022-02-03T17:28:46.374" v="1944" actId="692"/>
          <ac:spMkLst>
            <pc:docMk/>
            <pc:sldMk cId="3076567640" sldId="589"/>
            <ac:spMk id="4" creationId="{F2EE32DE-3DB5-4ACE-AA28-82A6A14AE244}"/>
          </ac:spMkLst>
        </pc:spChg>
        <pc:spChg chg="mod">
          <ac:chgData name="Giorgos" userId="517e6ea2f09ed4d1" providerId="LiveId" clId="{72BD2DB8-4FDC-4E45-805B-D8F621E2C4C9}" dt="2022-02-03T17:25:22.736" v="1851" actId="20577"/>
          <ac:spMkLst>
            <pc:docMk/>
            <pc:sldMk cId="3076567640" sldId="589"/>
            <ac:spMk id="5" creationId="{96CCE75E-3937-45D1-B343-D5ADA13C21BA}"/>
          </ac:spMkLst>
        </pc:spChg>
        <pc:spChg chg="mod">
          <ac:chgData name="Giorgos" userId="517e6ea2f09ed4d1" providerId="LiveId" clId="{72BD2DB8-4FDC-4E45-805B-D8F621E2C4C9}" dt="2022-02-03T17:21:59.838" v="1764" actId="14100"/>
          <ac:spMkLst>
            <pc:docMk/>
            <pc:sldMk cId="3076567640" sldId="589"/>
            <ac:spMk id="6" creationId="{51E50A8F-A0E3-4EB3-BB18-741ADD32D8BD}"/>
          </ac:spMkLst>
        </pc:spChg>
        <pc:spChg chg="add mod">
          <ac:chgData name="Giorgos" userId="517e6ea2f09ed4d1" providerId="LiveId" clId="{72BD2DB8-4FDC-4E45-805B-D8F621E2C4C9}" dt="2022-02-03T17:30:49.651" v="1984" actId="207"/>
          <ac:spMkLst>
            <pc:docMk/>
            <pc:sldMk cId="3076567640" sldId="589"/>
            <ac:spMk id="7" creationId="{920A7267-7B38-4C5E-BFD2-60FBC6531D70}"/>
          </ac:spMkLst>
        </pc:spChg>
        <pc:spChg chg="del">
          <ac:chgData name="Giorgos" userId="517e6ea2f09ed4d1" providerId="LiveId" clId="{72BD2DB8-4FDC-4E45-805B-D8F621E2C4C9}" dt="2022-02-03T17:20:29.366" v="1690" actId="478"/>
          <ac:spMkLst>
            <pc:docMk/>
            <pc:sldMk cId="3076567640" sldId="589"/>
            <ac:spMk id="9" creationId="{C50FD80F-F9C9-42B6-9A12-FC8D3763EA6F}"/>
          </ac:spMkLst>
        </pc:spChg>
        <pc:spChg chg="del">
          <ac:chgData name="Giorgos" userId="517e6ea2f09ed4d1" providerId="LiveId" clId="{72BD2DB8-4FDC-4E45-805B-D8F621E2C4C9}" dt="2022-02-03T17:20:32.249" v="1693" actId="478"/>
          <ac:spMkLst>
            <pc:docMk/>
            <pc:sldMk cId="3076567640" sldId="589"/>
            <ac:spMk id="13" creationId="{EB8EC828-D5BD-4684-8AF2-BF8B140D3CAC}"/>
          </ac:spMkLst>
        </pc:spChg>
        <pc:spChg chg="del">
          <ac:chgData name="Giorgos" userId="517e6ea2f09ed4d1" providerId="LiveId" clId="{72BD2DB8-4FDC-4E45-805B-D8F621E2C4C9}" dt="2022-02-03T17:20:35.952" v="1696" actId="478"/>
          <ac:spMkLst>
            <pc:docMk/>
            <pc:sldMk cId="3076567640" sldId="589"/>
            <ac:spMk id="14" creationId="{BA4A609B-5A5A-4FC1-ACAA-1DC3AC2E12CE}"/>
          </ac:spMkLst>
        </pc:spChg>
        <pc:spChg chg="del">
          <ac:chgData name="Giorgos" userId="517e6ea2f09ed4d1" providerId="LiveId" clId="{72BD2DB8-4FDC-4E45-805B-D8F621E2C4C9}" dt="2022-02-03T17:20:33.808" v="1694" actId="478"/>
          <ac:spMkLst>
            <pc:docMk/>
            <pc:sldMk cId="3076567640" sldId="589"/>
            <ac:spMk id="15" creationId="{D01806E9-A53E-4908-9355-05AD9DC45D47}"/>
          </ac:spMkLst>
        </pc:spChg>
        <pc:spChg chg="add mod">
          <ac:chgData name="Giorgos" userId="517e6ea2f09ed4d1" providerId="LiveId" clId="{72BD2DB8-4FDC-4E45-805B-D8F621E2C4C9}" dt="2022-02-03T17:28:00.430" v="1939" actId="1076"/>
          <ac:spMkLst>
            <pc:docMk/>
            <pc:sldMk cId="3076567640" sldId="589"/>
            <ac:spMk id="17" creationId="{DA3B3950-C940-4B60-9EC3-5F0B0D3EDC4A}"/>
          </ac:spMkLst>
        </pc:spChg>
        <pc:spChg chg="del">
          <ac:chgData name="Giorgos" userId="517e6ea2f09ed4d1" providerId="LiveId" clId="{72BD2DB8-4FDC-4E45-805B-D8F621E2C4C9}" dt="2022-02-03T17:20:30.574" v="1691" actId="478"/>
          <ac:spMkLst>
            <pc:docMk/>
            <pc:sldMk cId="3076567640" sldId="589"/>
            <ac:spMk id="19" creationId="{DE9C2731-F24B-4EDD-BCFC-A3A93A5DE961}"/>
          </ac:spMkLst>
        </pc:spChg>
        <pc:spChg chg="del">
          <ac:chgData name="Giorgos" userId="517e6ea2f09ed4d1" providerId="LiveId" clId="{72BD2DB8-4FDC-4E45-805B-D8F621E2C4C9}" dt="2022-02-03T17:20:34.878" v="1695" actId="478"/>
          <ac:spMkLst>
            <pc:docMk/>
            <pc:sldMk cId="3076567640" sldId="589"/>
            <ac:spMk id="20" creationId="{05ACE174-B1B1-43F8-8D1D-8D782CF756AD}"/>
          </ac:spMkLst>
        </pc:spChg>
        <pc:spChg chg="add mod">
          <ac:chgData name="Giorgos" userId="517e6ea2f09ed4d1" providerId="LiveId" clId="{72BD2DB8-4FDC-4E45-805B-D8F621E2C4C9}" dt="2022-02-03T17:28:58.300" v="1946" actId="1076"/>
          <ac:spMkLst>
            <pc:docMk/>
            <pc:sldMk cId="3076567640" sldId="589"/>
            <ac:spMk id="21" creationId="{12395D39-A259-43A7-8857-E2F801FBE05C}"/>
          </ac:spMkLst>
        </pc:spChg>
        <pc:spChg chg="add mod">
          <ac:chgData name="Giorgos" userId="517e6ea2f09ed4d1" providerId="LiveId" clId="{72BD2DB8-4FDC-4E45-805B-D8F621E2C4C9}" dt="2022-02-03T17:29:19.026" v="1952" actId="1076"/>
          <ac:spMkLst>
            <pc:docMk/>
            <pc:sldMk cId="3076567640" sldId="589"/>
            <ac:spMk id="22" creationId="{CE13D9D8-388B-4C06-9F03-2FDD227F4861}"/>
          </ac:spMkLst>
        </pc:spChg>
        <pc:spChg chg="add mod">
          <ac:chgData name="Giorgos" userId="517e6ea2f09ed4d1" providerId="LiveId" clId="{72BD2DB8-4FDC-4E45-805B-D8F621E2C4C9}" dt="2022-02-03T17:29:25.869" v="1954" actId="1076"/>
          <ac:spMkLst>
            <pc:docMk/>
            <pc:sldMk cId="3076567640" sldId="589"/>
            <ac:spMk id="23" creationId="{022C07F6-0FA7-48A6-893D-2FC9953732FD}"/>
          </ac:spMkLst>
        </pc:spChg>
        <pc:spChg chg="add del mod">
          <ac:chgData name="Giorgos" userId="517e6ea2f09ed4d1" providerId="LiveId" clId="{72BD2DB8-4FDC-4E45-805B-D8F621E2C4C9}" dt="2022-02-03T17:31:21.903" v="1986"/>
          <ac:spMkLst>
            <pc:docMk/>
            <pc:sldMk cId="3076567640" sldId="589"/>
            <ac:spMk id="24" creationId="{304C2E50-A753-46F4-8218-94B495D5A86A}"/>
          </ac:spMkLst>
        </pc:spChg>
        <pc:spChg chg="add del mod">
          <ac:chgData name="Giorgos" userId="517e6ea2f09ed4d1" providerId="LiveId" clId="{72BD2DB8-4FDC-4E45-805B-D8F621E2C4C9}" dt="2022-02-03T17:31:26.581" v="1988"/>
          <ac:spMkLst>
            <pc:docMk/>
            <pc:sldMk cId="3076567640" sldId="589"/>
            <ac:spMk id="25" creationId="{F88691B9-5693-4297-9CC4-4B65A26BE524}"/>
          </ac:spMkLst>
        </pc:spChg>
        <pc:spChg chg="add mod">
          <ac:chgData name="Giorgos" userId="517e6ea2f09ed4d1" providerId="LiveId" clId="{72BD2DB8-4FDC-4E45-805B-D8F621E2C4C9}" dt="2022-02-03T17:54:44.392" v="2367" actId="6549"/>
          <ac:spMkLst>
            <pc:docMk/>
            <pc:sldMk cId="3076567640" sldId="589"/>
            <ac:spMk id="26" creationId="{9D7904CF-E246-4DDB-8D8C-101FC756C948}"/>
          </ac:spMkLst>
        </pc:spChg>
        <pc:spChg chg="add del mod">
          <ac:chgData name="Giorgos" userId="517e6ea2f09ed4d1" providerId="LiveId" clId="{72BD2DB8-4FDC-4E45-805B-D8F621E2C4C9}" dt="2022-02-03T17:54:03.309" v="2339" actId="478"/>
          <ac:spMkLst>
            <pc:docMk/>
            <pc:sldMk cId="3076567640" sldId="589"/>
            <ac:spMk id="27" creationId="{DA94036E-EE5E-4F43-95F0-865B63AE72A1}"/>
          </ac:spMkLst>
        </pc:spChg>
        <pc:picChg chg="add mod modCrop">
          <ac:chgData name="Giorgos" userId="517e6ea2f09ed4d1" providerId="LiveId" clId="{72BD2DB8-4FDC-4E45-805B-D8F621E2C4C9}" dt="2022-02-03T17:29:12.195" v="1951" actId="1076"/>
          <ac:picMkLst>
            <pc:docMk/>
            <pc:sldMk cId="3076567640" sldId="589"/>
            <ac:picMk id="3" creationId="{E5B3388C-E18A-4FD8-BEC4-E3360841E40C}"/>
          </ac:picMkLst>
        </pc:picChg>
        <pc:picChg chg="del">
          <ac:chgData name="Giorgos" userId="517e6ea2f09ed4d1" providerId="LiveId" clId="{72BD2DB8-4FDC-4E45-805B-D8F621E2C4C9}" dt="2022-02-03T17:20:27.727" v="1689" actId="478"/>
          <ac:picMkLst>
            <pc:docMk/>
            <pc:sldMk cId="3076567640" sldId="589"/>
            <ac:picMk id="12" creationId="{6545756F-65C4-4D9C-B152-A6E019A555F9}"/>
          </ac:picMkLst>
        </pc:picChg>
        <pc:picChg chg="del">
          <ac:chgData name="Giorgos" userId="517e6ea2f09ed4d1" providerId="LiveId" clId="{72BD2DB8-4FDC-4E45-805B-D8F621E2C4C9}" dt="2022-02-03T17:20:31.095" v="1692" actId="478"/>
          <ac:picMkLst>
            <pc:docMk/>
            <pc:sldMk cId="3076567640" sldId="589"/>
            <ac:picMk id="18" creationId="{7634BE74-58B0-40D6-A545-FEDB7C8E9B31}"/>
          </ac:picMkLst>
        </pc:picChg>
      </pc:sldChg>
      <pc:sldChg chg="addSp delSp modSp add mod delAnim">
        <pc:chgData name="Giorgos" userId="517e6ea2f09ed4d1" providerId="LiveId" clId="{72BD2DB8-4FDC-4E45-805B-D8F621E2C4C9}" dt="2022-02-03T17:57:21.080" v="2393" actId="1076"/>
        <pc:sldMkLst>
          <pc:docMk/>
          <pc:sldMk cId="810639260" sldId="590"/>
        </pc:sldMkLst>
        <pc:spChg chg="del">
          <ac:chgData name="Giorgos" userId="517e6ea2f09ed4d1" providerId="LiveId" clId="{72BD2DB8-4FDC-4E45-805B-D8F621E2C4C9}" dt="2022-02-03T17:31:31.676" v="1991" actId="478"/>
          <ac:spMkLst>
            <pc:docMk/>
            <pc:sldMk cId="810639260" sldId="590"/>
            <ac:spMk id="4" creationId="{F2EE32DE-3DB5-4ACE-AA28-82A6A14AE244}"/>
          </ac:spMkLst>
        </pc:spChg>
        <pc:spChg chg="mod">
          <ac:chgData name="Giorgos" userId="517e6ea2f09ed4d1" providerId="LiveId" clId="{72BD2DB8-4FDC-4E45-805B-D8F621E2C4C9}" dt="2022-02-03T17:37:20.503" v="2068" actId="20577"/>
          <ac:spMkLst>
            <pc:docMk/>
            <pc:sldMk cId="810639260" sldId="590"/>
            <ac:spMk id="5" creationId="{96CCE75E-3937-45D1-B343-D5ADA13C21BA}"/>
          </ac:spMkLst>
        </pc:spChg>
        <pc:spChg chg="mod">
          <ac:chgData name="Giorgos" userId="517e6ea2f09ed4d1" providerId="LiveId" clId="{72BD2DB8-4FDC-4E45-805B-D8F621E2C4C9}" dt="2022-02-03T17:31:46.871" v="2028" actId="20577"/>
          <ac:spMkLst>
            <pc:docMk/>
            <pc:sldMk cId="810639260" sldId="590"/>
            <ac:spMk id="6" creationId="{51E50A8F-A0E3-4EB3-BB18-741ADD32D8BD}"/>
          </ac:spMkLst>
        </pc:spChg>
        <pc:spChg chg="del">
          <ac:chgData name="Giorgos" userId="517e6ea2f09ed4d1" providerId="LiveId" clId="{72BD2DB8-4FDC-4E45-805B-D8F621E2C4C9}" dt="2022-02-03T17:38:05.740" v="2071" actId="478"/>
          <ac:spMkLst>
            <pc:docMk/>
            <pc:sldMk cId="810639260" sldId="590"/>
            <ac:spMk id="7" creationId="{920A7267-7B38-4C5E-BFD2-60FBC6531D70}"/>
          </ac:spMkLst>
        </pc:spChg>
        <pc:spChg chg="add mod">
          <ac:chgData name="Giorgos" userId="517e6ea2f09ed4d1" providerId="LiveId" clId="{72BD2DB8-4FDC-4E45-805B-D8F621E2C4C9}" dt="2022-02-03T17:56:56.075" v="2390" actId="1076"/>
          <ac:spMkLst>
            <pc:docMk/>
            <pc:sldMk cId="810639260" sldId="590"/>
            <ac:spMk id="9" creationId="{C0D8F980-D916-414F-A43C-CB3FBD7F4058}"/>
          </ac:spMkLst>
        </pc:spChg>
        <pc:spChg chg="add mod">
          <ac:chgData name="Giorgos" userId="517e6ea2f09ed4d1" providerId="LiveId" clId="{72BD2DB8-4FDC-4E45-805B-D8F621E2C4C9}" dt="2022-02-03T17:57:21.080" v="2393" actId="1076"/>
          <ac:spMkLst>
            <pc:docMk/>
            <pc:sldMk cId="810639260" sldId="590"/>
            <ac:spMk id="12" creationId="{DDAB3571-7F82-40A7-B9DF-89DF1CCBCA8A}"/>
          </ac:spMkLst>
        </pc:spChg>
        <pc:spChg chg="del">
          <ac:chgData name="Giorgos" userId="517e6ea2f09ed4d1" providerId="LiveId" clId="{72BD2DB8-4FDC-4E45-805B-D8F621E2C4C9}" dt="2022-02-03T17:31:35.895" v="1995" actId="478"/>
          <ac:spMkLst>
            <pc:docMk/>
            <pc:sldMk cId="810639260" sldId="590"/>
            <ac:spMk id="17" creationId="{DA3B3950-C940-4B60-9EC3-5F0B0D3EDC4A}"/>
          </ac:spMkLst>
        </pc:spChg>
        <pc:spChg chg="add mod">
          <ac:chgData name="Giorgos" userId="517e6ea2f09ed4d1" providerId="LiveId" clId="{72BD2DB8-4FDC-4E45-805B-D8F621E2C4C9}" dt="2022-02-03T17:43:29.786" v="2328" actId="403"/>
          <ac:spMkLst>
            <pc:docMk/>
            <pc:sldMk cId="810639260" sldId="590"/>
            <ac:spMk id="18" creationId="{38BC2FA4-2D64-40D5-BC39-42028341AC8D}"/>
          </ac:spMkLst>
        </pc:spChg>
        <pc:spChg chg="add mod">
          <ac:chgData name="Giorgos" userId="517e6ea2f09ed4d1" providerId="LiveId" clId="{72BD2DB8-4FDC-4E45-805B-D8F621E2C4C9}" dt="2022-02-03T17:57:08.049" v="2392" actId="1076"/>
          <ac:spMkLst>
            <pc:docMk/>
            <pc:sldMk cId="810639260" sldId="590"/>
            <ac:spMk id="19" creationId="{6B797B9C-512C-4DCA-B03F-8AC93B007368}"/>
          </ac:spMkLst>
        </pc:spChg>
        <pc:spChg chg="del">
          <ac:chgData name="Giorgos" userId="517e6ea2f09ed4d1" providerId="LiveId" clId="{72BD2DB8-4FDC-4E45-805B-D8F621E2C4C9}" dt="2022-02-03T17:31:32.990" v="1992" actId="478"/>
          <ac:spMkLst>
            <pc:docMk/>
            <pc:sldMk cId="810639260" sldId="590"/>
            <ac:spMk id="21" creationId="{12395D39-A259-43A7-8857-E2F801FBE05C}"/>
          </ac:spMkLst>
        </pc:spChg>
        <pc:spChg chg="del">
          <ac:chgData name="Giorgos" userId="517e6ea2f09ed4d1" providerId="LiveId" clId="{72BD2DB8-4FDC-4E45-805B-D8F621E2C4C9}" dt="2022-02-03T17:31:34.263" v="1993" actId="478"/>
          <ac:spMkLst>
            <pc:docMk/>
            <pc:sldMk cId="810639260" sldId="590"/>
            <ac:spMk id="22" creationId="{CE13D9D8-388B-4C06-9F03-2FDD227F4861}"/>
          </ac:spMkLst>
        </pc:spChg>
        <pc:spChg chg="del">
          <ac:chgData name="Giorgos" userId="517e6ea2f09ed4d1" providerId="LiveId" clId="{72BD2DB8-4FDC-4E45-805B-D8F621E2C4C9}" dt="2022-02-03T17:31:35.316" v="1994" actId="478"/>
          <ac:spMkLst>
            <pc:docMk/>
            <pc:sldMk cId="810639260" sldId="590"/>
            <ac:spMk id="23" creationId="{022C07F6-0FA7-48A6-893D-2FC9953732FD}"/>
          </ac:spMkLst>
        </pc:spChg>
        <pc:picChg chg="del">
          <ac:chgData name="Giorgos" userId="517e6ea2f09ed4d1" providerId="LiveId" clId="{72BD2DB8-4FDC-4E45-805B-D8F621E2C4C9}" dt="2022-02-03T17:31:30.925" v="1990" actId="478"/>
          <ac:picMkLst>
            <pc:docMk/>
            <pc:sldMk cId="810639260" sldId="590"/>
            <ac:picMk id="3" creationId="{E5B3388C-E18A-4FD8-BEC4-E3360841E40C}"/>
          </ac:picMkLst>
        </pc:picChg>
        <pc:picChg chg="add mod modCrop">
          <ac:chgData name="Giorgos" userId="517e6ea2f09ed4d1" providerId="LiveId" clId="{72BD2DB8-4FDC-4E45-805B-D8F621E2C4C9}" dt="2022-02-03T17:57:00.833" v="2391" actId="1076"/>
          <ac:picMkLst>
            <pc:docMk/>
            <pc:sldMk cId="810639260" sldId="590"/>
            <ac:picMk id="8" creationId="{0F8D76D4-7A5D-4A29-8BE4-DDA7F4BA2670}"/>
          </ac:picMkLst>
        </pc:picChg>
        <pc:picChg chg="add mod">
          <ac:chgData name="Giorgos" userId="517e6ea2f09ed4d1" providerId="LiveId" clId="{72BD2DB8-4FDC-4E45-805B-D8F621E2C4C9}" dt="2022-02-03T17:42:35.487" v="2244" actId="1076"/>
          <ac:picMkLst>
            <pc:docMk/>
            <pc:sldMk cId="810639260" sldId="590"/>
            <ac:picMk id="11" creationId="{12237856-B4C2-473A-ADBF-AA18964CA1AB}"/>
          </ac:picMkLst>
        </pc:picChg>
      </pc:sldChg>
    </pc:docChg>
  </pc:docChgLst>
</pc:chgInfo>
</file>

<file path=ppt/comments/modernComment_237_67CB0F1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3F72BC4-99EC-4408-AD68-781816A00430}" authorId="{45DE8C8E-A0FD-779E-6B5B-C4822F72D7EC}" created="2022-04-07T09:54:36.11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41360925" sldId="567"/>
      <ac:spMk id="6" creationId="{7897793F-E04E-422A-82F1-ACC797E7AD6E}"/>
      <ac:txMk cp="58" len="12">
        <ac:context len="71" hash="1699570271"/>
      </ac:txMk>
    </ac:txMkLst>
    <p188:pos x="11150455" y="336194"/>
    <p188:txBody>
      <a:bodyPr/>
      <a:lstStyle/>
      <a:p>
        <a:r>
          <a:rPr lang="en-US"/>
          <a:t>Age range?</a:t>
        </a:r>
      </a:p>
    </p188:txBody>
  </p188:cm>
</p188:cmLst>
</file>

<file path=ppt/comments/modernComment_245_3609E0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E7DC15E-8F17-42D2-B3D8-38E826E0A9D2}" authorId="{45DE8C8E-A0FD-779E-6B5B-C4822F72D7EC}" created="2022-04-07T09:34:42.36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6663566" sldId="581"/>
      <ac:spMk id="5" creationId="{96CCE75E-3937-45D1-B343-D5ADA13C21BA}"/>
      <ac:txMk cp="0" len="15">
        <ac:context len="88" hash="2908572984"/>
      </ac:txMk>
    </ac:txMkLst>
    <p188:pos x="2973106" y="142863"/>
    <p188:replyLst>
      <p188:reply id="{38699737-F746-491D-810A-E53319B79FA6}" authorId="{D131E8ED-C5D7-DA35-4570-A0295A97004B}" created="2022-04-11T14:37:10.736">
        <p188:txBody>
          <a:bodyPr/>
          <a:lstStyle/>
          <a:p>
            <a:r>
              <a:rPr lang="el-GR"/>
              <a:t>DONE</a:t>
            </a:r>
          </a:p>
        </p188:txBody>
      </p188:reply>
    </p188:replyLst>
    <p188:txBody>
      <a:bodyPr/>
      <a:lstStyle/>
      <a:p>
        <a:r>
          <a:rPr lang="en-US"/>
          <a:t>Mechanism of action??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A6757-7769-4475-BA64-6DBC3D0A0710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A97C9-2978-4D8C-85F4-3AC4A2C6BC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61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 (endothelial lipase) hydrolyzes phospholipids promoting catabolism of HDL and subsequent renal excretion.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A97C9-2978-4D8C-85F4-3AC4A2C6BCE4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903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A97C9-2978-4D8C-85F4-3AC4A2C6BCE4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4340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A97C9-2978-4D8C-85F4-3AC4A2C6BCE4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204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lipophilic and accumulates in adipose tissue during continued dosing, creating a reservoir that leads to its slow elimination from the peripheral circulation.3 As a consequence, residual lipid-modifying effects— albeit substantially reduced—are observed for some years after stopping prolonged treatment.4,5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A97C9-2978-4D8C-85F4-3AC4A2C6BCE4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0683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A97C9-2978-4D8C-85F4-3AC4A2C6BCE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650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A97C9-2978-4D8C-85F4-3AC4A2C6BCE4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7448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given as mean § SD or n. ACS = acute coronary syndrome; CAD = coronary artery disease; DHA = docosahexaenoic acid; EPA = </a:t>
            </a:r>
            <a:r>
              <a:rPr lang="en-US" dirty="0" err="1"/>
              <a:t>eicosapentaenoic</a:t>
            </a:r>
            <a:endParaRPr lang="en-US" dirty="0"/>
          </a:p>
          <a:p>
            <a:r>
              <a:rPr lang="en-US" dirty="0"/>
              <a:t>acid; IPE = </a:t>
            </a:r>
            <a:r>
              <a:rPr lang="en-US" dirty="0" err="1"/>
              <a:t>icosapent</a:t>
            </a:r>
            <a:r>
              <a:rPr lang="en-US" dirty="0"/>
              <a:t> ethyl; NSTEMI = non-ST-segment elevation myocardial infarction; SAP = stable angina pectoris; UAP = unstable angina pectoris.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BDB60-F3A3-45BA-9287-34A6883824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2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A97C9-2978-4D8C-85F4-3AC4A2C6BCE4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388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A97C9-2978-4D8C-85F4-3AC4A2C6BCE4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265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A97C9-2978-4D8C-85F4-3AC4A2C6BCE4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3553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A97C9-2978-4D8C-85F4-3AC4A2C6BCE4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043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B78B-8AEA-44D4-BEBD-2927EC933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3D888-2B9E-491E-8A2C-1F12E74F6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984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CCE5-CAA1-409D-94DE-1374ED9F0F23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9901-FF10-4C2C-A3C8-567E45E016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495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40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8/10/relationships/comments" Target="../comments/modernComment_245_3609E0E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37_67CB0F1D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7684C-089A-497D-9A66-DB52B47BD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7549"/>
            <a:ext cx="9144000" cy="2387600"/>
          </a:xfrm>
        </p:spPr>
        <p:txBody>
          <a:bodyPr>
            <a:noAutofit/>
          </a:bodyPr>
          <a:lstStyle/>
          <a:p>
            <a:br>
              <a:rPr lang="el-GR" sz="4400" b="1" dirty="0">
                <a:latin typeface="Arial" pitchFamily="34" charset="0"/>
                <a:cs typeface="Arial" pitchFamily="34" charset="0"/>
              </a:rPr>
            </a:br>
            <a:br>
              <a:rPr lang="el-GR" sz="4400" b="1" dirty="0">
                <a:latin typeface="Arial" pitchFamily="34" charset="0"/>
                <a:cs typeface="Arial" pitchFamily="34" charset="0"/>
              </a:rPr>
            </a:br>
            <a:r>
              <a:rPr lang="el-GR" sz="4400" b="1" dirty="0" err="1">
                <a:latin typeface="Arial" pitchFamily="34" charset="0"/>
                <a:cs typeface="Arial" pitchFamily="34" charset="0"/>
              </a:rPr>
              <a:t>Δυσλιπιδαιμίες</a:t>
            </a:r>
            <a:r>
              <a:rPr lang="el-GR" sz="4400" b="1" dirty="0">
                <a:latin typeface="Arial" pitchFamily="34" charset="0"/>
                <a:cs typeface="Arial" pitchFamily="34" charset="0"/>
              </a:rPr>
              <a:t> </a:t>
            </a:r>
            <a:br>
              <a:rPr lang="el-GR" sz="4400" b="1" dirty="0">
                <a:latin typeface="Arial" pitchFamily="34" charset="0"/>
                <a:cs typeface="Arial" pitchFamily="34" charset="0"/>
              </a:rPr>
            </a:br>
            <a:br>
              <a:rPr lang="el-GR" sz="4400" b="1" dirty="0">
                <a:latin typeface="Arial" pitchFamily="34" charset="0"/>
                <a:cs typeface="Arial" pitchFamily="34" charset="0"/>
              </a:rPr>
            </a:br>
            <a:r>
              <a:rPr lang="el-GR" sz="3600" b="1" dirty="0">
                <a:latin typeface="Arial" pitchFamily="34" charset="0"/>
                <a:cs typeface="Arial" pitchFamily="34" charset="0"/>
              </a:rPr>
              <a:t>ΘΕΡΑΠΕΥΤΙΚΕΣ ΕΞΕΛΙΞΕΙΣ</a:t>
            </a:r>
            <a:br>
              <a:rPr lang="el-GR" sz="3600" b="1" dirty="0">
                <a:latin typeface="Arial" pitchFamily="34" charset="0"/>
                <a:cs typeface="Arial" pitchFamily="34" charset="0"/>
              </a:rPr>
            </a:br>
            <a:r>
              <a:rPr lang="el-GR" sz="3600" b="1" dirty="0">
                <a:latin typeface="Arial" pitchFamily="34" charset="0"/>
                <a:cs typeface="Arial" pitchFamily="34" charset="0"/>
              </a:rPr>
              <a:t>202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2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D8399-34DA-4FB2-B1F1-CAF1A9FA1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2128"/>
            <a:ext cx="9144000" cy="1655762"/>
          </a:xfrm>
        </p:spPr>
        <p:txBody>
          <a:bodyPr>
            <a:normAutofit/>
          </a:bodyPr>
          <a:lstStyle/>
          <a:p>
            <a:r>
              <a:rPr lang="el-GR" sz="2800" dirty="0"/>
              <a:t>Κίμων Σταματελόπουλος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622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CCE75E-3937-45D1-B343-D5ADA13C21BA}"/>
              </a:ext>
            </a:extLst>
          </p:cNvPr>
          <p:cNvSpPr txBox="1">
            <a:spLocks/>
          </p:cNvSpPr>
          <p:nvPr/>
        </p:nvSpPr>
        <p:spPr>
          <a:xfrm>
            <a:off x="0" y="19116"/>
            <a:ext cx="12191999" cy="932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+mn-lt"/>
              </a:rPr>
              <a:t>N-3 PUFAs (EPA&amp;DHA) do not reduce adverse events </a:t>
            </a:r>
          </a:p>
          <a:p>
            <a:r>
              <a:rPr lang="en-US" sz="3200" dirty="0">
                <a:solidFill>
                  <a:srgbClr val="C00000"/>
                </a:solidFill>
                <a:latin typeface="+mn-lt"/>
              </a:rPr>
              <a:t>in elderly patients</a:t>
            </a:r>
            <a:r>
              <a:rPr lang="el-GR" sz="32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+mn-lt"/>
              </a:rPr>
              <a:t>with recent AMI</a:t>
            </a:r>
            <a:endParaRPr lang="el-GR" sz="32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50A8F-A0E3-4EB3-BB18-741ADD32D8BD}"/>
              </a:ext>
            </a:extLst>
          </p:cNvPr>
          <p:cNvSpPr txBox="1"/>
          <p:nvPr/>
        </p:nvSpPr>
        <p:spPr>
          <a:xfrm>
            <a:off x="10077254" y="6538131"/>
            <a:ext cx="211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Kalstad</a:t>
            </a:r>
            <a:r>
              <a:rPr lang="en-US" sz="1200" dirty="0"/>
              <a:t> et al. Circulation 2021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365B55F-4A18-424A-A1F8-3CDF0B783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05" y="1310723"/>
            <a:ext cx="11673188" cy="4017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9D186F-2C00-46C9-9FE1-7DB81DB60C91}"/>
              </a:ext>
            </a:extLst>
          </p:cNvPr>
          <p:cNvSpPr txBox="1"/>
          <p:nvPr/>
        </p:nvSpPr>
        <p:spPr>
          <a:xfrm>
            <a:off x="4278798" y="5472130"/>
            <a:ext cx="456470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1.8 g n-3 PUFA (930 mg </a:t>
            </a:r>
            <a:r>
              <a:rPr lang="en-US" dirty="0" err="1"/>
              <a:t>eicosapentaenoic</a:t>
            </a:r>
            <a:r>
              <a:rPr lang="en-US" dirty="0"/>
              <a:t> acid and 660 mg </a:t>
            </a:r>
            <a:r>
              <a:rPr lang="en-US" dirty="0" err="1"/>
              <a:t>docosohexaenoic</a:t>
            </a:r>
            <a:r>
              <a:rPr lang="en-US" dirty="0"/>
              <a:t> acid)</a:t>
            </a:r>
            <a:r>
              <a:rPr lang="el-GR" dirty="0"/>
              <a:t> </a:t>
            </a:r>
            <a:r>
              <a:rPr lang="en-US" dirty="0"/>
              <a:t>daily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A3309-AC10-4500-8BFC-7DC5574E696E}"/>
              </a:ext>
            </a:extLst>
          </p:cNvPr>
          <p:cNvSpPr txBox="1"/>
          <p:nvPr/>
        </p:nvSpPr>
        <p:spPr>
          <a:xfrm>
            <a:off x="3721079" y="881240"/>
            <a:ext cx="45606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age range 70 to 82 years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38BA0-2649-46C8-8688-2AB9407B8718}"/>
              </a:ext>
            </a:extLst>
          </p:cNvPr>
          <p:cNvSpPr txBox="1"/>
          <p:nvPr/>
        </p:nvSpPr>
        <p:spPr>
          <a:xfrm>
            <a:off x="-30606" y="6295446"/>
            <a:ext cx="7577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Primary outcome: a composite of nonfatal AMI, unscheduled revascularization, stroke, all-cause death, heart failure hospitalization after 2 years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507966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6BA2E30-27C3-41D8-B0C3-A629742924C0}"/>
              </a:ext>
            </a:extLst>
          </p:cNvPr>
          <p:cNvSpPr txBox="1"/>
          <p:nvPr/>
        </p:nvSpPr>
        <p:spPr>
          <a:xfrm>
            <a:off x="10442352" y="6577274"/>
            <a:ext cx="20247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Fan et al. Am J </a:t>
            </a:r>
            <a:r>
              <a:rPr lang="en-US" sz="1100" i="1" dirty="0" err="1"/>
              <a:t>Cardiol</a:t>
            </a:r>
            <a:r>
              <a:rPr lang="en-US" sz="1100" i="1" dirty="0"/>
              <a:t> 2021</a:t>
            </a:r>
            <a:endParaRPr lang="el-GR" sz="11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A85CF-4C4C-4AE1-838A-FBF175E2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42" y="1933160"/>
            <a:ext cx="11828058" cy="4094924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282B30BC-20FB-43AD-A0DC-C50F9E3EBBDD}"/>
              </a:ext>
            </a:extLst>
          </p:cNvPr>
          <p:cNvSpPr/>
          <p:nvPr/>
        </p:nvSpPr>
        <p:spPr>
          <a:xfrm>
            <a:off x="10376449" y="2340665"/>
            <a:ext cx="372717" cy="1123122"/>
          </a:xfrm>
          <a:prstGeom prst="rightBrac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7D9407EE-2C5A-4BEE-923D-F300FCAF4D85}"/>
              </a:ext>
            </a:extLst>
          </p:cNvPr>
          <p:cNvSpPr/>
          <p:nvPr/>
        </p:nvSpPr>
        <p:spPr>
          <a:xfrm>
            <a:off x="10373966" y="3871292"/>
            <a:ext cx="372717" cy="934278"/>
          </a:xfrm>
          <a:prstGeom prst="rightBrac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099F0-3C77-4A9E-9DD6-A3AF29218AE2}"/>
              </a:ext>
            </a:extLst>
          </p:cNvPr>
          <p:cNvSpPr txBox="1"/>
          <p:nvPr/>
        </p:nvSpPr>
        <p:spPr>
          <a:xfrm>
            <a:off x="10918131" y="3645933"/>
            <a:ext cx="864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EPA</a:t>
            </a:r>
          </a:p>
          <a:p>
            <a:pPr algn="ctr"/>
            <a:r>
              <a:rPr lang="en-US" sz="2800" b="1" dirty="0"/>
              <a:t>+</a:t>
            </a:r>
            <a:r>
              <a:rPr lang="en-US" sz="2800" b="1" dirty="0">
                <a:solidFill>
                  <a:srgbClr val="FF0000"/>
                </a:solidFill>
              </a:rPr>
              <a:t> DHA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F89534-C2D5-4CEB-99BC-2C1D3A03D612}"/>
              </a:ext>
            </a:extLst>
          </p:cNvPr>
          <p:cNvSpPr txBox="1"/>
          <p:nvPr/>
        </p:nvSpPr>
        <p:spPr>
          <a:xfrm>
            <a:off x="10893285" y="2640616"/>
            <a:ext cx="74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EPA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50B5FFC-D8B0-4DD5-9E10-9BCB37D50C7F}"/>
              </a:ext>
            </a:extLst>
          </p:cNvPr>
          <p:cNvSpPr txBox="1">
            <a:spLocks/>
          </p:cNvSpPr>
          <p:nvPr/>
        </p:nvSpPr>
        <p:spPr>
          <a:xfrm>
            <a:off x="0" y="19116"/>
            <a:ext cx="12191999" cy="691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+mn-lt"/>
              </a:rPr>
              <a:t>EPA but not EPA &amp; DHA stabilize coronary plaque characteristics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A87DC9-A8BD-4AAB-BC6D-B1715F8DD92C}"/>
              </a:ext>
            </a:extLst>
          </p:cNvPr>
          <p:cNvSpPr txBox="1"/>
          <p:nvPr/>
        </p:nvSpPr>
        <p:spPr>
          <a:xfrm>
            <a:off x="8785718" y="1507446"/>
            <a:ext cx="2218887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baseline="0" dirty="0">
                <a:latin typeface="AdvP6F00"/>
              </a:rPr>
              <a:t>total plaque volume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9378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38BDF8-C747-4344-BB60-7E8392EC1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0449" y="2681049"/>
            <a:ext cx="6972922" cy="710868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bg1"/>
                </a:solidFill>
              </a:rPr>
              <a:t>Παρενέργειες </a:t>
            </a:r>
            <a:r>
              <a:rPr lang="el-GR" sz="3600" b="1" dirty="0" err="1">
                <a:solidFill>
                  <a:schemeClr val="bg1"/>
                </a:solidFill>
              </a:rPr>
              <a:t>στατινών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CCE75E-3937-45D1-B343-D5ADA13C21BA}"/>
              </a:ext>
            </a:extLst>
          </p:cNvPr>
          <p:cNvSpPr txBox="1">
            <a:spLocks/>
          </p:cNvSpPr>
          <p:nvPr/>
        </p:nvSpPr>
        <p:spPr>
          <a:xfrm>
            <a:off x="0" y="19116"/>
            <a:ext cx="12191999" cy="593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+mn-lt"/>
              </a:rPr>
              <a:t>The majority of symptoms caused by statin tablets are nocebo</a:t>
            </a:r>
            <a:endParaRPr lang="el-GR" sz="32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50A8F-A0E3-4EB3-BB18-741ADD32D8BD}"/>
              </a:ext>
            </a:extLst>
          </p:cNvPr>
          <p:cNvSpPr txBox="1"/>
          <p:nvPr/>
        </p:nvSpPr>
        <p:spPr>
          <a:xfrm>
            <a:off x="9679021" y="6538131"/>
            <a:ext cx="2512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Howard et al. J Am Coll </a:t>
            </a:r>
            <a:r>
              <a:rPr lang="en-US" sz="1200" dirty="0" err="1"/>
              <a:t>Cardiol</a:t>
            </a:r>
            <a:r>
              <a:rPr lang="en-US" sz="1200" dirty="0"/>
              <a:t> 2021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19FABC1-68A0-43BC-9BE4-F242A7E2B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1" y="2758699"/>
            <a:ext cx="6902502" cy="2936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F1D639-3101-4670-B5E1-D65D517F7238}"/>
              </a:ext>
            </a:extLst>
          </p:cNvPr>
          <p:cNvSpPr txBox="1"/>
          <p:nvPr/>
        </p:nvSpPr>
        <p:spPr>
          <a:xfrm>
            <a:off x="368348" y="1786010"/>
            <a:ext cx="11240414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Identical adverse event pattern with placebo and statin</a:t>
            </a:r>
          </a:p>
          <a:p>
            <a:pPr algn="ctr"/>
            <a:r>
              <a:rPr lang="en-US" b="1" dirty="0"/>
              <a:t>(muscle ache, fatigue or tiredness and cramps) </a:t>
            </a:r>
            <a:endParaRPr lang="el-GR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C23D3-301E-487A-8F69-6B861BA71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609" y="2727703"/>
            <a:ext cx="5104390" cy="260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36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CCE75E-3937-45D1-B343-D5ADA13C21BA}"/>
              </a:ext>
            </a:extLst>
          </p:cNvPr>
          <p:cNvSpPr txBox="1">
            <a:spLocks/>
          </p:cNvSpPr>
          <p:nvPr/>
        </p:nvSpPr>
        <p:spPr>
          <a:xfrm>
            <a:off x="0" y="19116"/>
            <a:ext cx="12191999" cy="593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High-intensity atorvastatin increases insulin resistance and insulin secretion</a:t>
            </a:r>
            <a:endParaRPr lang="el-GR" sz="28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50A8F-A0E3-4EB3-BB18-741ADD32D8BD}"/>
              </a:ext>
            </a:extLst>
          </p:cNvPr>
          <p:cNvSpPr txBox="1"/>
          <p:nvPr/>
        </p:nvSpPr>
        <p:spPr>
          <a:xfrm>
            <a:off x="10077254" y="6396335"/>
            <a:ext cx="211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Abbasi et al. </a:t>
            </a:r>
            <a:r>
              <a:rPr lang="en-US" sz="1200" dirty="0" err="1"/>
              <a:t>Arterioscler</a:t>
            </a:r>
            <a:r>
              <a:rPr lang="en-US" sz="1200" dirty="0"/>
              <a:t> </a:t>
            </a:r>
            <a:r>
              <a:rPr lang="en-US" sz="1200" dirty="0" err="1"/>
              <a:t>Thromb</a:t>
            </a:r>
            <a:r>
              <a:rPr lang="en-US" sz="1200" dirty="0"/>
              <a:t> </a:t>
            </a:r>
            <a:r>
              <a:rPr lang="en-US" sz="1200" dirty="0" err="1"/>
              <a:t>Vasc</a:t>
            </a:r>
            <a:r>
              <a:rPr lang="en-US" sz="1200" dirty="0"/>
              <a:t> 2021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728AF63-8BDE-46EA-9CA8-46531D55A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7" y="686142"/>
            <a:ext cx="8399106" cy="60648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25DE1C-9B1A-4A7F-8FAD-3416A00EFF78}"/>
              </a:ext>
            </a:extLst>
          </p:cNvPr>
          <p:cNvSpPr txBox="1"/>
          <p:nvPr/>
        </p:nvSpPr>
        <p:spPr>
          <a:xfrm>
            <a:off x="0" y="6284068"/>
            <a:ext cx="2033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ISR = insulin secretion rate</a:t>
            </a:r>
          </a:p>
          <a:p>
            <a:r>
              <a:rPr lang="en-US" sz="1000" dirty="0"/>
              <a:t>SSPG = steady-state plasma glucose</a:t>
            </a:r>
            <a:endParaRPr lang="el-GR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BCE7BA-75EF-4341-A903-3529A7DBE600}"/>
              </a:ext>
            </a:extLst>
          </p:cNvPr>
          <p:cNvSpPr txBox="1"/>
          <p:nvPr/>
        </p:nvSpPr>
        <p:spPr>
          <a:xfrm>
            <a:off x="10552" y="612844"/>
            <a:ext cx="245496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open-label clinical trial</a:t>
            </a:r>
          </a:p>
          <a:p>
            <a:pPr algn="ctr"/>
            <a:r>
              <a:rPr lang="en-US" dirty="0"/>
              <a:t>75 individuals enrolled</a:t>
            </a:r>
          </a:p>
          <a:p>
            <a:pPr algn="ctr"/>
            <a:r>
              <a:rPr lang="en-US" dirty="0"/>
              <a:t>10 weeks follow-up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966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CCE75E-3937-45D1-B343-D5ADA13C21BA}"/>
              </a:ext>
            </a:extLst>
          </p:cNvPr>
          <p:cNvSpPr txBox="1">
            <a:spLocks/>
          </p:cNvSpPr>
          <p:nvPr/>
        </p:nvSpPr>
        <p:spPr>
          <a:xfrm>
            <a:off x="0" y="19116"/>
            <a:ext cx="12191999" cy="593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+mn-lt"/>
              </a:rPr>
              <a:t>Statin use is associated with diabetes progression</a:t>
            </a:r>
            <a:endParaRPr lang="el-GR" sz="32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50A8F-A0E3-4EB3-BB18-741ADD32D8BD}"/>
              </a:ext>
            </a:extLst>
          </p:cNvPr>
          <p:cNvSpPr txBox="1"/>
          <p:nvPr/>
        </p:nvSpPr>
        <p:spPr>
          <a:xfrm>
            <a:off x="9630383" y="6538131"/>
            <a:ext cx="2561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Mansi et al. JAMA Intern Med 2021 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20C6757-9D64-4441-98C0-02740B53D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5" r="11323" b="4287"/>
          <a:stretch/>
        </p:blipFill>
        <p:spPr>
          <a:xfrm>
            <a:off x="503270" y="2129853"/>
            <a:ext cx="5004031" cy="3137091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4FF599-49AF-4A12-AAFD-65333A1CCE4B}"/>
              </a:ext>
            </a:extLst>
          </p:cNvPr>
          <p:cNvSpPr txBox="1"/>
          <p:nvPr/>
        </p:nvSpPr>
        <p:spPr>
          <a:xfrm rot="16200000">
            <a:off x="-1188386" y="3619927"/>
            <a:ext cx="3044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Diabetes progression outcome (%)</a:t>
            </a:r>
            <a:endParaRPr lang="el-GR" sz="1600" dirty="0"/>
          </a:p>
        </p:txBody>
      </p:sp>
      <p:sp>
        <p:nvSpPr>
          <p:cNvPr id="4" name="Δεξιά αγκύλη 3">
            <a:extLst>
              <a:ext uri="{FF2B5EF4-FFF2-40B4-BE49-F238E27FC236}">
                <a16:creationId xmlns:a16="http://schemas.microsoft.com/office/drawing/2014/main" id="{CA973CCF-70BA-4733-8DE9-76211584B81B}"/>
              </a:ext>
            </a:extLst>
          </p:cNvPr>
          <p:cNvSpPr/>
          <p:nvPr/>
        </p:nvSpPr>
        <p:spPr>
          <a:xfrm rot="16200000">
            <a:off x="3352972" y="1460672"/>
            <a:ext cx="150778" cy="148914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0BB9C-8566-411B-8A6A-C8A5E1B3F2C6}"/>
              </a:ext>
            </a:extLst>
          </p:cNvPr>
          <p:cNvSpPr txBox="1"/>
          <p:nvPr/>
        </p:nvSpPr>
        <p:spPr>
          <a:xfrm>
            <a:off x="2138474" y="1738422"/>
            <a:ext cx="2947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OR 1.37 [1.35-1.40] P &lt; .001</a:t>
            </a:r>
            <a:endParaRPr lang="el-GR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64643-8183-4C22-BCCC-CF666825290E}"/>
              </a:ext>
            </a:extLst>
          </p:cNvPr>
          <p:cNvSpPr txBox="1"/>
          <p:nvPr/>
        </p:nvSpPr>
        <p:spPr>
          <a:xfrm>
            <a:off x="0" y="5903893"/>
            <a:ext cx="5056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Diabetes progression outcome: </a:t>
            </a:r>
            <a:r>
              <a:rPr lang="en-US" sz="1400" dirty="0"/>
              <a:t>new insulin initiation, increase in the number of glucose-lowering medication classes, incidence of 5 or more measurements of blood glucose of 200 mg/dL or greater, or a new diagnosis of ketoacidosis or uncontrolled diabetes</a:t>
            </a:r>
            <a:endParaRPr lang="el-GR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1CC935-10BC-4A1B-BBCB-740A8F041E32}"/>
              </a:ext>
            </a:extLst>
          </p:cNvPr>
          <p:cNvSpPr txBox="1"/>
          <p:nvPr/>
        </p:nvSpPr>
        <p:spPr>
          <a:xfrm>
            <a:off x="503269" y="836580"/>
            <a:ext cx="11404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 Retrospective propensity-score matched cohort study</a:t>
            </a:r>
          </a:p>
          <a:p>
            <a:pPr algn="ctr"/>
            <a:r>
              <a:rPr lang="en-US" sz="2000" b="1" dirty="0"/>
              <a:t> 83 022 pairs from 705 774 patients with diabetes</a:t>
            </a:r>
            <a:endParaRPr lang="el-GR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313287-E1C3-4BB5-A747-93627C2E2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8" t="39673" r="1471" b="24136"/>
          <a:stretch/>
        </p:blipFill>
        <p:spPr>
          <a:xfrm>
            <a:off x="5486515" y="3022284"/>
            <a:ext cx="6705484" cy="22669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0954C0-AF91-4EA0-B2D4-31BD94625C08}"/>
              </a:ext>
            </a:extLst>
          </p:cNvPr>
          <p:cNvSpPr/>
          <p:nvPr/>
        </p:nvSpPr>
        <p:spPr>
          <a:xfrm>
            <a:off x="10011374" y="3385893"/>
            <a:ext cx="1520516" cy="1982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F3A57C-665C-4BA4-B3AC-166D56F10183}"/>
              </a:ext>
            </a:extLst>
          </p:cNvPr>
          <p:cNvSpPr/>
          <p:nvPr/>
        </p:nvSpPr>
        <p:spPr>
          <a:xfrm>
            <a:off x="5507301" y="3218688"/>
            <a:ext cx="1520516" cy="21124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F8AA0A-471B-43AD-BA35-D9DCD7798325}"/>
              </a:ext>
            </a:extLst>
          </p:cNvPr>
          <p:cNvSpPr txBox="1"/>
          <p:nvPr/>
        </p:nvSpPr>
        <p:spPr>
          <a:xfrm>
            <a:off x="5121568" y="2022160"/>
            <a:ext cx="7435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Dose-dependent increase </a:t>
            </a:r>
          </a:p>
          <a:p>
            <a:pPr algn="ctr"/>
            <a:r>
              <a:rPr lang="en-US" sz="2400" b="1" dirty="0"/>
              <a:t>in risk for diabetes progression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7CEFDEBC-88A7-4EE5-8BD8-4F1FA7D56785}"/>
              </a:ext>
            </a:extLst>
          </p:cNvPr>
          <p:cNvSpPr/>
          <p:nvPr/>
        </p:nvSpPr>
        <p:spPr>
          <a:xfrm>
            <a:off x="9630383" y="3341254"/>
            <a:ext cx="327278" cy="192569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59DEE9-1A6C-422B-AFD3-91FBBC243C2E}"/>
              </a:ext>
            </a:extLst>
          </p:cNvPr>
          <p:cNvSpPr txBox="1"/>
          <p:nvPr/>
        </p:nvSpPr>
        <p:spPr>
          <a:xfrm>
            <a:off x="9515700" y="2941294"/>
            <a:ext cx="556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HR</a:t>
            </a:r>
          </a:p>
        </p:txBody>
      </p:sp>
    </p:spTree>
    <p:extLst>
      <p:ext uri="{BB962C8B-B14F-4D97-AF65-F5344CB8AC3E}">
        <p14:creationId xmlns:p14="http://schemas.microsoft.com/office/powerpoint/2010/main" val="1675094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3770-CE1E-42B9-967E-3881232E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0C7A0-3D33-49A8-8748-BF58C6C09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23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CCE75E-3937-45D1-B343-D5ADA13C21BA}"/>
              </a:ext>
            </a:extLst>
          </p:cNvPr>
          <p:cNvSpPr txBox="1">
            <a:spLocks/>
          </p:cNvSpPr>
          <p:nvPr/>
        </p:nvSpPr>
        <p:spPr>
          <a:xfrm>
            <a:off x="0" y="19115"/>
            <a:ext cx="12191999" cy="8661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C00000"/>
                </a:solidFill>
                <a:latin typeface="+mn-lt"/>
              </a:rPr>
              <a:t>Icosapent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ethyl (omega3 FAs) reduce the need for </a:t>
            </a:r>
          </a:p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first and subsequent coronary revascularizations (REDUCE-IT trial)</a:t>
            </a:r>
            <a:endParaRPr lang="el-GR" sz="28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50A8F-A0E3-4EB3-BB18-741ADD32D8BD}"/>
              </a:ext>
            </a:extLst>
          </p:cNvPr>
          <p:cNvSpPr txBox="1"/>
          <p:nvPr/>
        </p:nvSpPr>
        <p:spPr>
          <a:xfrm>
            <a:off x="9931940" y="6538131"/>
            <a:ext cx="226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Peterson et al. Circulation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0BB04-3D18-40DE-8194-9F41B45DD038}"/>
              </a:ext>
            </a:extLst>
          </p:cNvPr>
          <p:cNvSpPr txBox="1"/>
          <p:nvPr/>
        </p:nvSpPr>
        <p:spPr>
          <a:xfrm>
            <a:off x="2504660" y="956434"/>
            <a:ext cx="759638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Statin-treated patients with elevated triglycerides and increased CV risk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4C674EF-2817-4F44-8B9C-C8860AAC8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07" y="1931359"/>
            <a:ext cx="5789541" cy="385004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5718739-6A7B-4F48-9FA8-CE53F317A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5" y="2041846"/>
            <a:ext cx="5966944" cy="33365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8A8356-BAF1-422D-911B-79228A6F102C}"/>
              </a:ext>
            </a:extLst>
          </p:cNvPr>
          <p:cNvSpPr txBox="1"/>
          <p:nvPr/>
        </p:nvSpPr>
        <p:spPr>
          <a:xfrm rot="16200000">
            <a:off x="5045110" y="3448495"/>
            <a:ext cx="28094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Number of first and subsequent coronary revascularization events</a:t>
            </a:r>
            <a:endParaRPr lang="el-GR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EBAB0-8183-435F-8F7B-13397118B05D}"/>
              </a:ext>
            </a:extLst>
          </p:cNvPr>
          <p:cNvSpPr txBox="1"/>
          <p:nvPr/>
        </p:nvSpPr>
        <p:spPr>
          <a:xfrm>
            <a:off x="4020500" y="1443896"/>
            <a:ext cx="456470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 g n-3 PUFA (high purity EPA)</a:t>
            </a:r>
            <a:r>
              <a:rPr lang="el-GR" b="1" dirty="0"/>
              <a:t> </a:t>
            </a:r>
            <a:r>
              <a:rPr lang="en-US" b="1" dirty="0"/>
              <a:t>daily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743534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CCE75E-3937-45D1-B343-D5ADA13C21BA}"/>
              </a:ext>
            </a:extLst>
          </p:cNvPr>
          <p:cNvSpPr txBox="1">
            <a:spLocks/>
          </p:cNvSpPr>
          <p:nvPr/>
        </p:nvSpPr>
        <p:spPr>
          <a:xfrm>
            <a:off x="0" y="19116"/>
            <a:ext cx="12191999" cy="9439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+mn-lt"/>
              </a:rPr>
              <a:t>Propionic acid affect gut microbiome and reduces LDL-C through an immunological pathway</a:t>
            </a:r>
            <a:endParaRPr lang="el-GR" sz="32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50A8F-A0E3-4EB3-BB18-741ADD32D8BD}"/>
              </a:ext>
            </a:extLst>
          </p:cNvPr>
          <p:cNvSpPr txBox="1"/>
          <p:nvPr/>
        </p:nvSpPr>
        <p:spPr>
          <a:xfrm>
            <a:off x="10077254" y="6538131"/>
            <a:ext cx="211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Haghikia</a:t>
            </a:r>
            <a:r>
              <a:rPr lang="en-US" sz="1200" dirty="0"/>
              <a:t> et al. Eur Heart J 2021</a:t>
            </a:r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A7E78CD6-8F36-4612-9637-54349342D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8166"/>
            <a:ext cx="5944115" cy="3688400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8E7F4944-09AA-483D-B676-38E397461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657" y="2221854"/>
            <a:ext cx="5895343" cy="415173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4E7F97E-9EDE-48A2-A91A-5C91183DDA2F}"/>
              </a:ext>
            </a:extLst>
          </p:cNvPr>
          <p:cNvSpPr txBox="1"/>
          <p:nvPr/>
        </p:nvSpPr>
        <p:spPr>
          <a:xfrm>
            <a:off x="6707914" y="1581935"/>
            <a:ext cx="471771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500 mg of Propionic acid twice daily in subjects with elevated baseline LDL cholesterol levels.</a:t>
            </a:r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D6B4A7-D156-4560-9C1B-EEF3136DF530}"/>
              </a:ext>
            </a:extLst>
          </p:cNvPr>
          <p:cNvSpPr txBox="1"/>
          <p:nvPr/>
        </p:nvSpPr>
        <p:spPr>
          <a:xfrm>
            <a:off x="110762" y="5919492"/>
            <a:ext cx="553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HFD, high-fat diet; IL-10, interleukin-10; NPC1L1, Niemann-Pick C1-like 1; PA, propionic acid; Treg, regulatory T cell</a:t>
            </a:r>
            <a:endParaRPr lang="el-GR" sz="1200" dirty="0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D269978B-C990-4601-8D03-622BC2B463A1}"/>
              </a:ext>
            </a:extLst>
          </p:cNvPr>
          <p:cNvSpPr txBox="1"/>
          <p:nvPr/>
        </p:nvSpPr>
        <p:spPr>
          <a:xfrm>
            <a:off x="-1" y="961809"/>
            <a:ext cx="5247861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gut microbiota metabolite (fatty acid)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target: intestinal cholesterol transporter NPC1L1</a:t>
            </a:r>
          </a:p>
        </p:txBody>
      </p:sp>
    </p:spTree>
    <p:extLst>
      <p:ext uri="{BB962C8B-B14F-4D97-AF65-F5344CB8AC3E}">
        <p14:creationId xmlns:p14="http://schemas.microsoft.com/office/powerpoint/2010/main" val="566635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FF8CB-B68D-4B48-8BDC-CE9B49289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C7A5D-C83E-4714-B533-929257992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12A29-628A-4308-85FC-080A194B6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63" t="25248" r="15985" b="8652"/>
          <a:stretch/>
        </p:blipFill>
        <p:spPr>
          <a:xfrm>
            <a:off x="1060081" y="1526213"/>
            <a:ext cx="8863380" cy="514494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E0703DB-CDEC-4A5C-9122-6621029F216B}"/>
              </a:ext>
            </a:extLst>
          </p:cNvPr>
          <p:cNvSpPr txBox="1">
            <a:spLocks/>
          </p:cNvSpPr>
          <p:nvPr/>
        </p:nvSpPr>
        <p:spPr>
          <a:xfrm>
            <a:off x="0" y="19115"/>
            <a:ext cx="12191999" cy="980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C00000"/>
                </a:solidFill>
                <a:latin typeface="+mn-lt"/>
              </a:rPr>
              <a:t>Volanesorsen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 decrease triglyceride levels in patients </a:t>
            </a:r>
          </a:p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with multifactorial or familial 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chylomicronaemia</a:t>
            </a:r>
            <a:endParaRPr lang="el-GR" sz="2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C10F94-0AE1-4364-808D-6726A578D51C}"/>
              </a:ext>
            </a:extLst>
          </p:cNvPr>
          <p:cNvSpPr txBox="1"/>
          <p:nvPr/>
        </p:nvSpPr>
        <p:spPr>
          <a:xfrm>
            <a:off x="9570720" y="6581001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Gouni</a:t>
            </a:r>
            <a:r>
              <a:rPr lang="en-US" sz="1200" dirty="0"/>
              <a:t>-Berthold  et al. The Lancet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ABFAD-C562-4A40-B6D1-0FA64E669680}"/>
              </a:ext>
            </a:extLst>
          </p:cNvPr>
          <p:cNvSpPr txBox="1"/>
          <p:nvPr/>
        </p:nvSpPr>
        <p:spPr>
          <a:xfrm>
            <a:off x="6095999" y="3337614"/>
            <a:ext cx="71637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-71%</a:t>
            </a:r>
            <a:endParaRPr lang="el-GR" b="1" dirty="0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2AB2F7EC-EA83-49EA-A617-1C56CBF60145}"/>
              </a:ext>
            </a:extLst>
          </p:cNvPr>
          <p:cNvSpPr txBox="1"/>
          <p:nvPr/>
        </p:nvSpPr>
        <p:spPr>
          <a:xfrm>
            <a:off x="32113" y="1051261"/>
            <a:ext cx="3781243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OTNEJMQuadraat"/>
              </a:rPr>
              <a:t>a</a:t>
            </a:r>
            <a:r>
              <a:rPr lang="en-US" sz="2000" b="0" i="0" u="none" strike="noStrike" baseline="0" dirty="0">
                <a:solidFill>
                  <a:schemeClr val="bg1"/>
                </a:solidFill>
                <a:latin typeface="OTNEJMQuadraat"/>
              </a:rPr>
              <a:t>nti-sense RNA</a:t>
            </a:r>
          </a:p>
          <a:p>
            <a:pPr algn="ctr"/>
            <a:r>
              <a:rPr lang="en-US" sz="2000" b="0" i="0" u="none" strike="noStrike" baseline="0" dirty="0">
                <a:solidFill>
                  <a:schemeClr val="bg1"/>
                </a:solidFill>
                <a:latin typeface="OTNEJMQuadraat"/>
              </a:rPr>
              <a:t>target: </a:t>
            </a:r>
            <a:r>
              <a:rPr lang="en-US" sz="2000" dirty="0">
                <a:solidFill>
                  <a:schemeClr val="bg1"/>
                </a:solidFill>
              </a:rPr>
              <a:t>hepatic apolipoprotein C-III </a:t>
            </a:r>
          </a:p>
        </p:txBody>
      </p:sp>
    </p:spTree>
    <p:extLst>
      <p:ext uri="{BB962C8B-B14F-4D97-AF65-F5344CB8AC3E}">
        <p14:creationId xmlns:p14="http://schemas.microsoft.com/office/powerpoint/2010/main" val="237533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CE011-5A45-490F-8599-A3F1FC983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670" y="2071498"/>
            <a:ext cx="10433024" cy="1236656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bg1"/>
                </a:solidFill>
              </a:rPr>
              <a:t>Νεότερα δεδομένα στην αντιμετώπιση της </a:t>
            </a:r>
            <a:r>
              <a:rPr lang="el-GR" sz="3600" b="1" dirty="0" err="1">
                <a:solidFill>
                  <a:schemeClr val="bg1"/>
                </a:solidFill>
              </a:rPr>
              <a:t>υπερχοληστεριναιμίας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71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CCE75E-3937-45D1-B343-D5ADA13C21BA}"/>
              </a:ext>
            </a:extLst>
          </p:cNvPr>
          <p:cNvSpPr txBox="1">
            <a:spLocks/>
          </p:cNvSpPr>
          <p:nvPr/>
        </p:nvSpPr>
        <p:spPr>
          <a:xfrm>
            <a:off x="0" y="19115"/>
            <a:ext cx="12191999" cy="6229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GATM polymorphism may be protective factor of statin induced myopathy</a:t>
            </a:r>
            <a:endParaRPr lang="el-GR" sz="28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50A8F-A0E3-4EB3-BB18-741ADD32D8BD}"/>
              </a:ext>
            </a:extLst>
          </p:cNvPr>
          <p:cNvSpPr txBox="1"/>
          <p:nvPr/>
        </p:nvSpPr>
        <p:spPr>
          <a:xfrm>
            <a:off x="9698477" y="6538131"/>
            <a:ext cx="249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Liu et al.</a:t>
            </a:r>
            <a:r>
              <a:rPr lang="fr-FR" sz="1200" dirty="0"/>
              <a:t> </a:t>
            </a:r>
            <a:r>
              <a:rPr lang="fr-FR" sz="1200" dirty="0" err="1"/>
              <a:t>Eur</a:t>
            </a:r>
            <a:r>
              <a:rPr lang="fr-FR" sz="1200" dirty="0"/>
              <a:t> J Clin </a:t>
            </a:r>
            <a:r>
              <a:rPr lang="fr-FR" sz="1200" dirty="0" err="1"/>
              <a:t>Pharmacol</a:t>
            </a:r>
            <a:r>
              <a:rPr lang="fr-FR" sz="1200" dirty="0"/>
              <a:t> 2021</a:t>
            </a:r>
            <a:r>
              <a:rPr lang="en-US" sz="1200" dirty="0"/>
              <a:t> </a:t>
            </a:r>
          </a:p>
        </p:txBody>
      </p:sp>
      <p:pic>
        <p:nvPicPr>
          <p:cNvPr id="20" name="Εικόνα 19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AC1CD9A5-46F2-4C54-86C0-5ABB975FC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031" y="3306832"/>
            <a:ext cx="7717279" cy="1361873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29BF0877-30D1-4569-BA1E-25501382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49" y="1057047"/>
            <a:ext cx="7665396" cy="2007164"/>
          </a:xfrm>
          <a:prstGeom prst="rect">
            <a:avLst/>
          </a:prstGeom>
        </p:spPr>
      </p:pic>
      <p:pic>
        <p:nvPicPr>
          <p:cNvPr id="24" name="Εικόνα 23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EF8F5B4F-950B-4A4D-89F7-DF5F1AFBE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997" y="4859634"/>
            <a:ext cx="7858046" cy="139524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CE1F59-3EE2-42F3-8872-82356A8BADB4}"/>
              </a:ext>
            </a:extLst>
          </p:cNvPr>
          <p:cNvSpPr txBox="1"/>
          <p:nvPr/>
        </p:nvSpPr>
        <p:spPr>
          <a:xfrm>
            <a:off x="175098" y="6478621"/>
            <a:ext cx="2130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MAF= minor allele frequency</a:t>
            </a:r>
            <a:endParaRPr lang="el-GR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9A2B2C-4F09-4B6F-B696-AECDCFF3696B}"/>
              </a:ext>
            </a:extLst>
          </p:cNvPr>
          <p:cNvSpPr txBox="1"/>
          <p:nvPr/>
        </p:nvSpPr>
        <p:spPr>
          <a:xfrm>
            <a:off x="2423809" y="875490"/>
            <a:ext cx="174935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rs9806699 G&gt;A</a:t>
            </a:r>
            <a:endParaRPr lang="el-GR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132608-2413-4180-B562-D6F107557529}"/>
              </a:ext>
            </a:extLst>
          </p:cNvPr>
          <p:cNvSpPr txBox="1"/>
          <p:nvPr/>
        </p:nvSpPr>
        <p:spPr>
          <a:xfrm>
            <a:off x="2352473" y="3187430"/>
            <a:ext cx="174935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rs1346268 T&gt;C</a:t>
            </a:r>
            <a:endParaRPr lang="el-GR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B761E8-05F1-4F46-A4BB-F1B158BC1063}"/>
              </a:ext>
            </a:extLst>
          </p:cNvPr>
          <p:cNvSpPr txBox="1"/>
          <p:nvPr/>
        </p:nvSpPr>
        <p:spPr>
          <a:xfrm>
            <a:off x="2320048" y="4779524"/>
            <a:ext cx="174935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rs1719247 C&gt;T</a:t>
            </a:r>
            <a:endParaRPr lang="el-GR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248495-B5BC-4593-8C31-4F407A4B3AB7}"/>
              </a:ext>
            </a:extLst>
          </p:cNvPr>
          <p:cNvSpPr txBox="1"/>
          <p:nvPr/>
        </p:nvSpPr>
        <p:spPr>
          <a:xfrm>
            <a:off x="6439710" y="6273225"/>
            <a:ext cx="1556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Polymorphism better</a:t>
            </a:r>
            <a:endParaRPr lang="el-GR" sz="16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A3F55D-C3B0-4DE9-AD16-073A8131DF72}"/>
              </a:ext>
            </a:extLst>
          </p:cNvPr>
          <p:cNvSpPr txBox="1"/>
          <p:nvPr/>
        </p:nvSpPr>
        <p:spPr>
          <a:xfrm>
            <a:off x="6404098" y="722136"/>
            <a:ext cx="255837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Statin</a:t>
            </a:r>
            <a:r>
              <a:rPr lang="el-GR" b="1" dirty="0"/>
              <a:t> </a:t>
            </a:r>
            <a:r>
              <a:rPr lang="en-US" b="1" dirty="0"/>
              <a:t>induced myopathy</a:t>
            </a:r>
          </a:p>
        </p:txBody>
      </p:sp>
    </p:spTree>
    <p:extLst>
      <p:ext uri="{BB962C8B-B14F-4D97-AF65-F5344CB8AC3E}">
        <p14:creationId xmlns:p14="http://schemas.microsoft.com/office/powerpoint/2010/main" val="656534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13DC0C-9686-4CF9-AAC1-1472317740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62" t="26383" r="22367" b="21560"/>
          <a:stretch/>
        </p:blipFill>
        <p:spPr>
          <a:xfrm>
            <a:off x="2023352" y="661482"/>
            <a:ext cx="8467118" cy="44455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97793F-E04E-422A-82F1-ACC797E7AD6E}"/>
              </a:ext>
            </a:extLst>
          </p:cNvPr>
          <p:cNvSpPr txBox="1">
            <a:spLocks/>
          </p:cNvSpPr>
          <p:nvPr/>
        </p:nvSpPr>
        <p:spPr>
          <a:xfrm>
            <a:off x="0" y="19116"/>
            <a:ext cx="12191999" cy="6423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Statin treatment for LDL-C≥130mg/dl is cost effective for young adults</a:t>
            </a:r>
            <a:endParaRPr lang="el-GR" sz="2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A67F8-C064-4BD3-B978-123CAE71C0D1}"/>
              </a:ext>
            </a:extLst>
          </p:cNvPr>
          <p:cNvSpPr txBox="1"/>
          <p:nvPr/>
        </p:nvSpPr>
        <p:spPr>
          <a:xfrm>
            <a:off x="1684442" y="5107022"/>
            <a:ext cx="870314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Highly cost effective for young men</a:t>
            </a:r>
          </a:p>
          <a:p>
            <a:pPr algn="ctr"/>
            <a:r>
              <a:rPr lang="en-US" sz="2400" b="1" dirty="0"/>
              <a:t>Intermediately cost-effective for young women</a:t>
            </a:r>
            <a:endParaRPr lang="el-GR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73822-3EE8-4202-A742-3FCD042A5BEA}"/>
              </a:ext>
            </a:extLst>
          </p:cNvPr>
          <p:cNvSpPr txBox="1"/>
          <p:nvPr/>
        </p:nvSpPr>
        <p:spPr>
          <a:xfrm>
            <a:off x="550586" y="6062135"/>
            <a:ext cx="1097085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Statin treatment was more cost effective than intensive lifestyle intervention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6E6FB1-1218-4293-A1B0-823396BF463D}"/>
              </a:ext>
            </a:extLst>
          </p:cNvPr>
          <p:cNvSpPr txBox="1"/>
          <p:nvPr/>
        </p:nvSpPr>
        <p:spPr>
          <a:xfrm>
            <a:off x="10077254" y="6538131"/>
            <a:ext cx="211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Kohli-Lynch et al. JACC 2021</a:t>
            </a:r>
          </a:p>
        </p:txBody>
      </p:sp>
    </p:spTree>
    <p:extLst>
      <p:ext uri="{BB962C8B-B14F-4D97-AF65-F5344CB8AC3E}">
        <p14:creationId xmlns:p14="http://schemas.microsoft.com/office/powerpoint/2010/main" val="174136092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CCE75E-3937-45D1-B343-D5ADA13C21BA}"/>
              </a:ext>
            </a:extLst>
          </p:cNvPr>
          <p:cNvSpPr txBox="1">
            <a:spLocks/>
          </p:cNvSpPr>
          <p:nvPr/>
        </p:nvSpPr>
        <p:spPr>
          <a:xfrm>
            <a:off x="0" y="19116"/>
            <a:ext cx="12191999" cy="8174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A moderate intensity exercise training program improves muscle performance without exacerbating muscle complaints in symptomatic statin users</a:t>
            </a:r>
            <a:endParaRPr lang="el-GR" sz="28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50A8F-A0E3-4EB3-BB18-741ADD32D8BD}"/>
              </a:ext>
            </a:extLst>
          </p:cNvPr>
          <p:cNvSpPr txBox="1"/>
          <p:nvPr/>
        </p:nvSpPr>
        <p:spPr>
          <a:xfrm>
            <a:off x="9824936" y="6538131"/>
            <a:ext cx="2367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Allard et al. J Am Coll </a:t>
            </a:r>
            <a:r>
              <a:rPr lang="en-US" sz="1200" dirty="0" err="1"/>
              <a:t>Cardiol</a:t>
            </a:r>
            <a:r>
              <a:rPr lang="en-US" sz="1200" dirty="0"/>
              <a:t> 2021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41F5694-1A40-4F5C-A540-F406E0A08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9" y="1110136"/>
            <a:ext cx="10737042" cy="463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44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CCE75E-3937-45D1-B343-D5ADA13C21BA}"/>
              </a:ext>
            </a:extLst>
          </p:cNvPr>
          <p:cNvSpPr txBox="1">
            <a:spLocks/>
          </p:cNvSpPr>
          <p:nvPr/>
        </p:nvSpPr>
        <p:spPr>
          <a:xfrm>
            <a:off x="0" y="19116"/>
            <a:ext cx="12191999" cy="953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+mn-lt"/>
              </a:rPr>
              <a:t>Omega-3 combined with statins stabilizes and promotes coronary plaque regression compared with statin alone </a:t>
            </a:r>
            <a:endParaRPr lang="el-GR" sz="32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50A8F-A0E3-4EB3-BB18-741ADD32D8BD}"/>
              </a:ext>
            </a:extLst>
          </p:cNvPr>
          <p:cNvSpPr txBox="1"/>
          <p:nvPr/>
        </p:nvSpPr>
        <p:spPr>
          <a:xfrm>
            <a:off x="9920748" y="6538131"/>
            <a:ext cx="2271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Fan et al. Am J </a:t>
            </a:r>
            <a:r>
              <a:rPr lang="en-US" sz="1200" dirty="0" err="1"/>
              <a:t>Cardiol</a:t>
            </a:r>
            <a:r>
              <a:rPr lang="en-US" sz="1200" dirty="0"/>
              <a:t>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A49A4C-5B2D-4E96-BD7A-E3CF63106F65}"/>
              </a:ext>
            </a:extLst>
          </p:cNvPr>
          <p:cNvSpPr/>
          <p:nvPr/>
        </p:nvSpPr>
        <p:spPr>
          <a:xfrm>
            <a:off x="3528970" y="1386438"/>
            <a:ext cx="1544475" cy="68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0FD80F-F9C9-42B6-9A12-FC8D3763EA6F}"/>
              </a:ext>
            </a:extLst>
          </p:cNvPr>
          <p:cNvSpPr txBox="1"/>
          <p:nvPr/>
        </p:nvSpPr>
        <p:spPr>
          <a:xfrm>
            <a:off x="502333" y="1140010"/>
            <a:ext cx="1006623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plaque volume change</a:t>
            </a:r>
            <a:endParaRPr lang="el-G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45756F-65C4-4D9C-B152-A6E019A55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8" y="1621550"/>
            <a:ext cx="10478962" cy="21338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4A609B-5A5A-4FC1-ACAA-1DC3AC2E12CE}"/>
              </a:ext>
            </a:extLst>
          </p:cNvPr>
          <p:cNvSpPr txBox="1"/>
          <p:nvPr/>
        </p:nvSpPr>
        <p:spPr>
          <a:xfrm>
            <a:off x="7158771" y="3463060"/>
            <a:ext cx="18180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Favours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[omega-3+statin]</a:t>
            </a:r>
            <a:endParaRPr lang="el-GR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806E9-A53E-4908-9355-05AD9DC45D47}"/>
              </a:ext>
            </a:extLst>
          </p:cNvPr>
          <p:cNvSpPr txBox="1"/>
          <p:nvPr/>
        </p:nvSpPr>
        <p:spPr>
          <a:xfrm>
            <a:off x="8750485" y="3463059"/>
            <a:ext cx="18180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Favours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[statin]</a:t>
            </a:r>
            <a:endParaRPr lang="el-GR" sz="16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8EC828-D5BD-4684-8AF2-BF8B140D3CAC}"/>
              </a:ext>
            </a:extLst>
          </p:cNvPr>
          <p:cNvSpPr/>
          <p:nvPr/>
        </p:nvSpPr>
        <p:spPr>
          <a:xfrm>
            <a:off x="8593394" y="2917369"/>
            <a:ext cx="481780" cy="3637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34BE74-58B0-40D6-A545-FEDB7C8E9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1" y="4428433"/>
            <a:ext cx="10240804" cy="19243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9C2731-F24B-4EDD-BCFC-A3A93A5DE961}"/>
              </a:ext>
            </a:extLst>
          </p:cNvPr>
          <p:cNvSpPr txBox="1"/>
          <p:nvPr/>
        </p:nvSpPr>
        <p:spPr>
          <a:xfrm>
            <a:off x="502333" y="4009986"/>
            <a:ext cx="1006623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Fibrous cap thickness change</a:t>
            </a:r>
            <a:endParaRPr lang="el-GR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5ACE174-B1B1-43F8-8D1D-8D782CF756AD}"/>
              </a:ext>
            </a:extLst>
          </p:cNvPr>
          <p:cNvSpPr/>
          <p:nvPr/>
        </p:nvSpPr>
        <p:spPr>
          <a:xfrm>
            <a:off x="8834284" y="5594000"/>
            <a:ext cx="481780" cy="3637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D6F9FE-B153-4797-A120-FBFE03B8801F}"/>
              </a:ext>
            </a:extLst>
          </p:cNvPr>
          <p:cNvSpPr txBox="1"/>
          <p:nvPr/>
        </p:nvSpPr>
        <p:spPr>
          <a:xfrm>
            <a:off x="6932405" y="6140954"/>
            <a:ext cx="18180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Favours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[omega-3+statin]</a:t>
            </a:r>
            <a:endParaRPr lang="el-GR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37AFFF-DEC3-4A8D-A005-8624A24BE27B}"/>
              </a:ext>
            </a:extLst>
          </p:cNvPr>
          <p:cNvSpPr txBox="1"/>
          <p:nvPr/>
        </p:nvSpPr>
        <p:spPr>
          <a:xfrm>
            <a:off x="8593394" y="6167373"/>
            <a:ext cx="17009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Favours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[statin]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606771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CCE75E-3937-45D1-B343-D5ADA13C21BA}"/>
              </a:ext>
            </a:extLst>
          </p:cNvPr>
          <p:cNvSpPr txBox="1">
            <a:spLocks/>
          </p:cNvSpPr>
          <p:nvPr/>
        </p:nvSpPr>
        <p:spPr>
          <a:xfrm>
            <a:off x="0" y="19116"/>
            <a:ext cx="12191999" cy="953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+mn-lt"/>
              </a:rPr>
              <a:t>EPA acts more beneficially on plaque progression </a:t>
            </a:r>
          </a:p>
          <a:p>
            <a:r>
              <a:rPr lang="en-US" sz="3200" dirty="0">
                <a:solidFill>
                  <a:srgbClr val="C00000"/>
                </a:solidFill>
                <a:latin typeface="+mn-lt"/>
              </a:rPr>
              <a:t>than EPA &amp; DHA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50A8F-A0E3-4EB3-BB18-741ADD32D8BD}"/>
              </a:ext>
            </a:extLst>
          </p:cNvPr>
          <p:cNvSpPr txBox="1"/>
          <p:nvPr/>
        </p:nvSpPr>
        <p:spPr>
          <a:xfrm>
            <a:off x="9920748" y="6538131"/>
            <a:ext cx="2271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Fan et al. Am J </a:t>
            </a:r>
            <a:r>
              <a:rPr lang="en-US" sz="1200" dirty="0" err="1"/>
              <a:t>Cardiol</a:t>
            </a:r>
            <a:r>
              <a:rPr lang="en-US" sz="1200" dirty="0"/>
              <a:t>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A49A4C-5B2D-4E96-BD7A-E3CF63106F65}"/>
              </a:ext>
            </a:extLst>
          </p:cNvPr>
          <p:cNvSpPr/>
          <p:nvPr/>
        </p:nvSpPr>
        <p:spPr>
          <a:xfrm>
            <a:off x="3528970" y="1386438"/>
            <a:ext cx="1544475" cy="68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0FD80F-F9C9-42B6-9A12-FC8D3763EA6F}"/>
              </a:ext>
            </a:extLst>
          </p:cNvPr>
          <p:cNvSpPr txBox="1"/>
          <p:nvPr/>
        </p:nvSpPr>
        <p:spPr>
          <a:xfrm>
            <a:off x="502333" y="1140010"/>
            <a:ext cx="1006623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plaque volume change</a:t>
            </a:r>
            <a:endParaRPr lang="el-G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45756F-65C4-4D9C-B152-A6E019A55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8" y="1621550"/>
            <a:ext cx="10478962" cy="21338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4A609B-5A5A-4FC1-ACAA-1DC3AC2E12CE}"/>
              </a:ext>
            </a:extLst>
          </p:cNvPr>
          <p:cNvSpPr txBox="1"/>
          <p:nvPr/>
        </p:nvSpPr>
        <p:spPr>
          <a:xfrm>
            <a:off x="7158771" y="3463060"/>
            <a:ext cx="18180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Favours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[omega-3+statin]</a:t>
            </a:r>
            <a:endParaRPr lang="el-GR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806E9-A53E-4908-9355-05AD9DC45D47}"/>
              </a:ext>
            </a:extLst>
          </p:cNvPr>
          <p:cNvSpPr txBox="1"/>
          <p:nvPr/>
        </p:nvSpPr>
        <p:spPr>
          <a:xfrm>
            <a:off x="8750485" y="3463059"/>
            <a:ext cx="18180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Favours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[statin]</a:t>
            </a:r>
            <a:endParaRPr lang="el-GR" sz="16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8EC828-D5BD-4684-8AF2-BF8B140D3CAC}"/>
              </a:ext>
            </a:extLst>
          </p:cNvPr>
          <p:cNvSpPr/>
          <p:nvPr/>
        </p:nvSpPr>
        <p:spPr>
          <a:xfrm>
            <a:off x="8593394" y="2917369"/>
            <a:ext cx="481780" cy="3637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34BE74-58B0-40D6-A545-FEDB7C8E9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1" y="4428433"/>
            <a:ext cx="10240804" cy="19243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9C2731-F24B-4EDD-BCFC-A3A93A5DE961}"/>
              </a:ext>
            </a:extLst>
          </p:cNvPr>
          <p:cNvSpPr txBox="1"/>
          <p:nvPr/>
        </p:nvSpPr>
        <p:spPr>
          <a:xfrm>
            <a:off x="502333" y="4009986"/>
            <a:ext cx="1006623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Fibrous cap thickness change</a:t>
            </a:r>
            <a:endParaRPr lang="el-GR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5ACE174-B1B1-43F8-8D1D-8D782CF756AD}"/>
              </a:ext>
            </a:extLst>
          </p:cNvPr>
          <p:cNvSpPr/>
          <p:nvPr/>
        </p:nvSpPr>
        <p:spPr>
          <a:xfrm>
            <a:off x="8834284" y="5594000"/>
            <a:ext cx="481780" cy="3637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D6F9FE-B153-4797-A120-FBFE03B8801F}"/>
              </a:ext>
            </a:extLst>
          </p:cNvPr>
          <p:cNvSpPr txBox="1"/>
          <p:nvPr/>
        </p:nvSpPr>
        <p:spPr>
          <a:xfrm>
            <a:off x="6932405" y="6140954"/>
            <a:ext cx="18180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Favours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[omega-3+statin]</a:t>
            </a:r>
            <a:endParaRPr lang="el-GR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37AFFF-DEC3-4A8D-A005-8624A24BE27B}"/>
              </a:ext>
            </a:extLst>
          </p:cNvPr>
          <p:cNvSpPr txBox="1"/>
          <p:nvPr/>
        </p:nvSpPr>
        <p:spPr>
          <a:xfrm>
            <a:off x="8593394" y="6167373"/>
            <a:ext cx="17009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Favours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[statin]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075259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CCE75E-3937-45D1-B343-D5ADA13C21BA}"/>
              </a:ext>
            </a:extLst>
          </p:cNvPr>
          <p:cNvSpPr txBox="1">
            <a:spLocks/>
          </p:cNvSpPr>
          <p:nvPr/>
        </p:nvSpPr>
        <p:spPr>
          <a:xfrm>
            <a:off x="0" y="19116"/>
            <a:ext cx="12191999" cy="5806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+mn-lt"/>
              </a:rPr>
              <a:t>MEDI6012 is safe and improves the lipid profile </a:t>
            </a:r>
            <a:r>
              <a:rPr lang="en-US" sz="3200">
                <a:solidFill>
                  <a:srgbClr val="C00000"/>
                </a:solidFill>
                <a:latin typeface="+mn-lt"/>
              </a:rPr>
              <a:t>of patients</a:t>
            </a:r>
            <a:endParaRPr lang="el-GR" sz="32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50A8F-A0E3-4EB3-BB18-741ADD32D8BD}"/>
              </a:ext>
            </a:extLst>
          </p:cNvPr>
          <p:cNvSpPr txBox="1"/>
          <p:nvPr/>
        </p:nvSpPr>
        <p:spPr>
          <a:xfrm>
            <a:off x="9684774" y="6538131"/>
            <a:ext cx="2507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George et al. J Am Heart Assoc.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A49A4C-5B2D-4E96-BD7A-E3CF63106F65}"/>
              </a:ext>
            </a:extLst>
          </p:cNvPr>
          <p:cNvSpPr/>
          <p:nvPr/>
        </p:nvSpPr>
        <p:spPr>
          <a:xfrm>
            <a:off x="3528970" y="1386438"/>
            <a:ext cx="1544475" cy="68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48FCD-9F4D-49D5-B8F1-F1F1352F1D14}"/>
              </a:ext>
            </a:extLst>
          </p:cNvPr>
          <p:cNvSpPr txBox="1"/>
          <p:nvPr/>
        </p:nvSpPr>
        <p:spPr>
          <a:xfrm>
            <a:off x="0" y="620913"/>
            <a:ext cx="121920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48 subjects with stable coronary heart disease on a statin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113B5-6C25-4248-8E4B-33781A7D5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" y="1388327"/>
            <a:ext cx="4825923" cy="2767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C898FB-9E9B-4866-BF76-CCDFA77B1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046" y="1408915"/>
            <a:ext cx="4686954" cy="2686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722043-C3BA-402B-8608-414B11ADF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10" y="4128704"/>
            <a:ext cx="4128527" cy="26864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C32BCE-F413-4042-9E60-69A83CF5271D}"/>
              </a:ext>
            </a:extLst>
          </p:cNvPr>
          <p:cNvSpPr/>
          <p:nvPr/>
        </p:nvSpPr>
        <p:spPr>
          <a:xfrm>
            <a:off x="657974" y="1056685"/>
            <a:ext cx="3018503" cy="3313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HDL-C change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15EFED-6B89-4D87-B26D-239E98317EE5}"/>
              </a:ext>
            </a:extLst>
          </p:cNvPr>
          <p:cNvSpPr/>
          <p:nvPr/>
        </p:nvSpPr>
        <p:spPr>
          <a:xfrm>
            <a:off x="8160262" y="1046314"/>
            <a:ext cx="3018503" cy="3313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ApoA1 change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19712D-7598-4587-8C4A-34324EF548B8}"/>
              </a:ext>
            </a:extLst>
          </p:cNvPr>
          <p:cNvSpPr/>
          <p:nvPr/>
        </p:nvSpPr>
        <p:spPr>
          <a:xfrm>
            <a:off x="4686955" y="3780451"/>
            <a:ext cx="3018503" cy="3313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Small LDL particles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80B523-0AFC-4FF5-B249-321C2D7F7D08}"/>
              </a:ext>
            </a:extLst>
          </p:cNvPr>
          <p:cNvSpPr txBox="1"/>
          <p:nvPr/>
        </p:nvSpPr>
        <p:spPr>
          <a:xfrm>
            <a:off x="4807974" y="1058325"/>
            <a:ext cx="2782529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TNEJMQuadraat"/>
              </a:rPr>
              <a:t>Recombinant human lecithin-cholesterol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OTNEJMQuadraat"/>
              </a:rPr>
              <a:t>acyltransferase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06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44FA9B-3BA6-476A-B333-738668325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79" t="31348" r="38244" b="13759"/>
          <a:stretch/>
        </p:blipFill>
        <p:spPr>
          <a:xfrm>
            <a:off x="453957" y="1410510"/>
            <a:ext cx="5642043" cy="3764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EA96E6-6296-4B74-A44D-4BE99744F7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6" t="28227" r="37128" b="16879"/>
          <a:stretch/>
        </p:blipFill>
        <p:spPr>
          <a:xfrm>
            <a:off x="6096000" y="1410510"/>
            <a:ext cx="5642044" cy="376460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E0FC016-FC35-4DF6-971A-B9FE2AB41369}"/>
              </a:ext>
            </a:extLst>
          </p:cNvPr>
          <p:cNvSpPr txBox="1">
            <a:spLocks/>
          </p:cNvSpPr>
          <p:nvPr/>
        </p:nvSpPr>
        <p:spPr>
          <a:xfrm>
            <a:off x="0" y="19115"/>
            <a:ext cx="12191999" cy="8670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Information on carotid atherosclerosis can improve prescription of lipid-lowering drugs but not antihypertensive treatment</a:t>
            </a:r>
            <a:endParaRPr lang="el-GR" sz="28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D5F9AB-095C-42EC-8D2C-B9A4679D4697}"/>
              </a:ext>
            </a:extLst>
          </p:cNvPr>
          <p:cNvSpPr txBox="1"/>
          <p:nvPr/>
        </p:nvSpPr>
        <p:spPr>
          <a:xfrm>
            <a:off x="2762054" y="1159497"/>
            <a:ext cx="200790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Women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61ED9-2713-42DD-BACE-0B8113C1EC13}"/>
              </a:ext>
            </a:extLst>
          </p:cNvPr>
          <p:cNvSpPr txBox="1"/>
          <p:nvPr/>
        </p:nvSpPr>
        <p:spPr>
          <a:xfrm>
            <a:off x="7913067" y="1159497"/>
            <a:ext cx="200790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Μ</a:t>
            </a:r>
            <a:r>
              <a:rPr lang="en-US" dirty="0" err="1"/>
              <a:t>en</a:t>
            </a:r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87AD5-CBF5-4686-B906-15775C2B622D}"/>
              </a:ext>
            </a:extLst>
          </p:cNvPr>
          <p:cNvSpPr txBox="1"/>
          <p:nvPr/>
        </p:nvSpPr>
        <p:spPr>
          <a:xfrm>
            <a:off x="5068477" y="5184541"/>
            <a:ext cx="2055043" cy="37336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P&lt;0.001 for both </a:t>
            </a:r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F4B6F5-C218-4AAA-8DB5-04DCF5D4AC87}"/>
              </a:ext>
            </a:extLst>
          </p:cNvPr>
          <p:cNvSpPr txBox="1"/>
          <p:nvPr/>
        </p:nvSpPr>
        <p:spPr>
          <a:xfrm>
            <a:off x="9570720" y="6581001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Sjölander</a:t>
            </a:r>
            <a:r>
              <a:rPr lang="en-US" sz="1200" dirty="0"/>
              <a:t>  et al. JAMA Net Open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201EC4-219D-46CF-972C-1BE77DF21E91}"/>
              </a:ext>
            </a:extLst>
          </p:cNvPr>
          <p:cNvSpPr txBox="1"/>
          <p:nvPr/>
        </p:nvSpPr>
        <p:spPr>
          <a:xfrm>
            <a:off x="282805" y="5257562"/>
            <a:ext cx="3940404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b="0" i="0" u="none" strike="noStrike" baseline="0" dirty="0">
                <a:latin typeface="GuardianSansGR-Regular"/>
              </a:rPr>
              <a:t>RCT: including 3,532 participants low-moderate CVD risk</a:t>
            </a:r>
          </a:p>
          <a:p>
            <a:pPr algn="l"/>
            <a:r>
              <a:rPr lang="en-US" sz="1600" b="0" i="0" u="none" strike="noStrike" baseline="0" dirty="0">
                <a:latin typeface="GuardianSansGR-Regular"/>
              </a:rPr>
              <a:t>Carotid atherosclerosis: carotid</a:t>
            </a:r>
          </a:p>
          <a:p>
            <a:pPr algn="l"/>
            <a:r>
              <a:rPr lang="en-US" sz="1600" b="0" i="0" u="none" strike="noStrike" baseline="0" dirty="0">
                <a:latin typeface="GuardianSansGR-Regular"/>
              </a:rPr>
              <a:t>intima-media thickness and carotid</a:t>
            </a:r>
          </a:p>
          <a:p>
            <a:pPr algn="l"/>
            <a:r>
              <a:rPr lang="en-US" sz="1600" b="0" i="0" u="none" strike="noStrike" baseline="0" dirty="0">
                <a:latin typeface="GuardianSansGR-Regular"/>
              </a:rPr>
              <a:t>plaques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311494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CCE75E-3937-45D1-B343-D5ADA13C21BA}"/>
              </a:ext>
            </a:extLst>
          </p:cNvPr>
          <p:cNvSpPr txBox="1">
            <a:spLocks/>
          </p:cNvSpPr>
          <p:nvPr/>
        </p:nvSpPr>
        <p:spPr>
          <a:xfrm>
            <a:off x="0" y="19115"/>
            <a:ext cx="12191999" cy="9439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+mn-lt"/>
              </a:rPr>
              <a:t>CAC score improves reclassification of intermediate CV risk individuals who might benefit from statin initiation  </a:t>
            </a:r>
            <a:endParaRPr lang="el-GR" sz="32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50A8F-A0E3-4EB3-BB18-741ADD32D8BD}"/>
              </a:ext>
            </a:extLst>
          </p:cNvPr>
          <p:cNvSpPr txBox="1"/>
          <p:nvPr/>
        </p:nvSpPr>
        <p:spPr>
          <a:xfrm>
            <a:off x="10077254" y="6538131"/>
            <a:ext cx="211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Patel et al. JAMA </a:t>
            </a:r>
            <a:r>
              <a:rPr lang="en-US" sz="1200" dirty="0" err="1"/>
              <a:t>Cardiol</a:t>
            </a:r>
            <a:r>
              <a:rPr lang="en-US" sz="1200" dirty="0"/>
              <a:t>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1B9F0-348B-41DE-953F-EF74241BA762}"/>
              </a:ext>
            </a:extLst>
          </p:cNvPr>
          <p:cNvSpPr txBox="1"/>
          <p:nvPr/>
        </p:nvSpPr>
        <p:spPr>
          <a:xfrm>
            <a:off x="1793942" y="5661499"/>
            <a:ext cx="4467428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Risk enhancing factors: family history of premature ASCVD, premature menopause, metabolic syndrome, chronic kidney disease, lipid and inflammatory biomarkers, and low ABI</a:t>
            </a:r>
            <a:endParaRPr lang="el-GR" sz="1600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061788F-3D29-4796-B625-695AC34AF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33" y="2270278"/>
            <a:ext cx="5399265" cy="3245303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F76443CE-7E3E-4278-826C-BCCD41269CA8}"/>
              </a:ext>
            </a:extLst>
          </p:cNvPr>
          <p:cNvSpPr/>
          <p:nvPr/>
        </p:nvSpPr>
        <p:spPr>
          <a:xfrm>
            <a:off x="758757" y="1108954"/>
            <a:ext cx="2928025" cy="8657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Multi-Ethnic Study of Atherosclerosis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Prospective cross-sectional study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1688 participants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no clinical ASCVD or diabetes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8436F2E-F9BB-44BA-B71B-DD51CCF00937}"/>
              </a:ext>
            </a:extLst>
          </p:cNvPr>
          <p:cNvSpPr/>
          <p:nvPr/>
        </p:nvSpPr>
        <p:spPr>
          <a:xfrm>
            <a:off x="4792494" y="1361874"/>
            <a:ext cx="1520758" cy="4734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CAC score 0</a:t>
            </a:r>
            <a:r>
              <a:rPr lang="en-US" sz="1400" dirty="0">
                <a:solidFill>
                  <a:schemeClr val="tx1"/>
                </a:solidFill>
              </a:rPr>
              <a:t>: 42,8% 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66D66043-3281-45FC-89C6-38FDDC085B61}"/>
              </a:ext>
            </a:extLst>
          </p:cNvPr>
          <p:cNvSpPr/>
          <p:nvPr/>
        </p:nvSpPr>
        <p:spPr>
          <a:xfrm>
            <a:off x="7658910" y="1076529"/>
            <a:ext cx="3187429" cy="10343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&lt;7.5 events per 1000 person-years for all individual risk-enhancing factors and combinations of risk-enhancing factors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311EA367-0B7C-42F0-B5FC-090A686FEACA}"/>
              </a:ext>
            </a:extLst>
          </p:cNvPr>
          <p:cNvSpPr/>
          <p:nvPr/>
        </p:nvSpPr>
        <p:spPr>
          <a:xfrm>
            <a:off x="7950741" y="4036979"/>
            <a:ext cx="2801566" cy="486383"/>
          </a:xfrm>
          <a:prstGeom prst="rect">
            <a:avLst/>
          </a:prstGeom>
          <a:solidFill>
            <a:srgbClr val="FF0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Net Reclassification Improvement for CAC was 0.067</a:t>
            </a:r>
          </a:p>
        </p:txBody>
      </p:sp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32C4EF8B-558D-4439-A455-8965B3CEE075}"/>
              </a:ext>
            </a:extLst>
          </p:cNvPr>
          <p:cNvSpPr/>
          <p:nvPr/>
        </p:nvSpPr>
        <p:spPr>
          <a:xfrm>
            <a:off x="3784060" y="1400783"/>
            <a:ext cx="865761" cy="35019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Βέλος: Δεξιό 14">
            <a:extLst>
              <a:ext uri="{FF2B5EF4-FFF2-40B4-BE49-F238E27FC236}">
                <a16:creationId xmlns:a16="http://schemas.microsoft.com/office/drawing/2014/main" id="{96F5566C-AB3E-4258-8461-83995921B0A8}"/>
              </a:ext>
            </a:extLst>
          </p:cNvPr>
          <p:cNvSpPr/>
          <p:nvPr/>
        </p:nvSpPr>
        <p:spPr>
          <a:xfrm>
            <a:off x="6533745" y="1426725"/>
            <a:ext cx="826851" cy="35019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734EB2-EF68-4E21-ACD3-35B5B81AF57A}"/>
              </a:ext>
            </a:extLst>
          </p:cNvPr>
          <p:cNvSpPr txBox="1"/>
          <p:nvPr/>
        </p:nvSpPr>
        <p:spPr>
          <a:xfrm>
            <a:off x="6361890" y="1089497"/>
            <a:ext cx="109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years</a:t>
            </a:r>
            <a:endParaRPr lang="el-GR" dirty="0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281D98AF-FDCE-4580-BC20-8548155D1DFE}"/>
              </a:ext>
            </a:extLst>
          </p:cNvPr>
          <p:cNvSpPr/>
          <p:nvPr/>
        </p:nvSpPr>
        <p:spPr>
          <a:xfrm>
            <a:off x="7607029" y="2809672"/>
            <a:ext cx="3381983" cy="1238655"/>
          </a:xfrm>
          <a:prstGeom prst="rect">
            <a:avLst/>
          </a:prstGeom>
          <a:solidFill>
            <a:srgbClr val="FF0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CAC scoring classify more accurately than risk enhancing factors individuals with an intermediate risk of ASCVD who might benefit from statin therapy</a:t>
            </a:r>
          </a:p>
        </p:txBody>
      </p:sp>
      <p:sp>
        <p:nvSpPr>
          <p:cNvPr id="19" name="Βέλος: Κάτω 18">
            <a:extLst>
              <a:ext uri="{FF2B5EF4-FFF2-40B4-BE49-F238E27FC236}">
                <a16:creationId xmlns:a16="http://schemas.microsoft.com/office/drawing/2014/main" id="{936D0A56-666E-4723-852B-5E09EC6F2DA8}"/>
              </a:ext>
            </a:extLst>
          </p:cNvPr>
          <p:cNvSpPr/>
          <p:nvPr/>
        </p:nvSpPr>
        <p:spPr>
          <a:xfrm>
            <a:off x="9075906" y="2169268"/>
            <a:ext cx="359924" cy="58366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952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CCE75E-3937-45D1-B343-D5ADA13C21BA}"/>
              </a:ext>
            </a:extLst>
          </p:cNvPr>
          <p:cNvSpPr txBox="1">
            <a:spLocks/>
          </p:cNvSpPr>
          <p:nvPr/>
        </p:nvSpPr>
        <p:spPr>
          <a:xfrm>
            <a:off x="0" y="19115"/>
            <a:ext cx="12191999" cy="8661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Inhibition of Endothelial Lipase by MEDI5884 </a:t>
            </a:r>
          </a:p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increases the quantity and improves quality of functional HDL</a:t>
            </a:r>
            <a:endParaRPr lang="el-GR" sz="28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50A8F-A0E3-4EB3-BB18-741ADD32D8BD}"/>
              </a:ext>
            </a:extLst>
          </p:cNvPr>
          <p:cNvSpPr txBox="1"/>
          <p:nvPr/>
        </p:nvSpPr>
        <p:spPr>
          <a:xfrm>
            <a:off x="9202366" y="6538131"/>
            <a:ext cx="2989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Ruff et al. </a:t>
            </a:r>
            <a:r>
              <a:rPr lang="en-US" sz="1200" dirty="0" err="1"/>
              <a:t>Arterioscler</a:t>
            </a:r>
            <a:r>
              <a:rPr lang="en-US" sz="1200" dirty="0"/>
              <a:t> </a:t>
            </a:r>
            <a:r>
              <a:rPr lang="en-US" sz="1200" dirty="0" err="1"/>
              <a:t>Thromb</a:t>
            </a:r>
            <a:r>
              <a:rPr lang="en-US" sz="1200" dirty="0"/>
              <a:t> </a:t>
            </a:r>
            <a:r>
              <a:rPr lang="en-US" sz="1200" dirty="0" err="1"/>
              <a:t>Vasc</a:t>
            </a:r>
            <a:r>
              <a:rPr lang="en-US" sz="1200" dirty="0"/>
              <a:t> 2021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D55A895-1513-4BAA-8858-CE714A98C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51" y="3852689"/>
            <a:ext cx="5661498" cy="3005311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E76D486C-319D-4530-AAA0-F62F5BC28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237" y="1536970"/>
            <a:ext cx="7171525" cy="2363616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9277FD24-E2D1-487D-886B-23F433298F33}"/>
              </a:ext>
            </a:extLst>
          </p:cNvPr>
          <p:cNvSpPr txBox="1"/>
          <p:nvPr/>
        </p:nvSpPr>
        <p:spPr>
          <a:xfrm>
            <a:off x="0" y="895275"/>
            <a:ext cx="3893628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i="0" u="none" strike="noStrike" baseline="0" dirty="0">
                <a:solidFill>
                  <a:schemeClr val="bg1"/>
                </a:solidFill>
                <a:latin typeface="OTNEJMQuadraat"/>
              </a:rPr>
              <a:t>Monoclonal antibody</a:t>
            </a:r>
          </a:p>
          <a:p>
            <a:pPr algn="ctr"/>
            <a:r>
              <a:rPr lang="en-US" sz="2000" b="0" i="0" u="none" strike="noStrike" baseline="0" dirty="0">
                <a:solidFill>
                  <a:schemeClr val="bg1"/>
                </a:solidFill>
                <a:latin typeface="OTNEJMQuadraat"/>
              </a:rPr>
              <a:t>target: </a:t>
            </a:r>
            <a:r>
              <a:rPr lang="en-US" sz="2000" dirty="0">
                <a:solidFill>
                  <a:schemeClr val="bg1"/>
                </a:solidFill>
                <a:latin typeface="OTNEJMQuadraat"/>
              </a:rPr>
              <a:t>endothelial lipase (EL)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8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CCE75E-3937-45D1-B343-D5ADA13C21BA}"/>
              </a:ext>
            </a:extLst>
          </p:cNvPr>
          <p:cNvSpPr txBox="1">
            <a:spLocks/>
          </p:cNvSpPr>
          <p:nvPr/>
        </p:nvSpPr>
        <p:spPr>
          <a:xfrm>
            <a:off x="0" y="19115"/>
            <a:ext cx="12191999" cy="7980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C00000"/>
              </a:solidFill>
              <a:latin typeface="+mn-lt"/>
            </a:endParaRPr>
          </a:p>
          <a:p>
            <a:endParaRPr lang="en-US" sz="3200" dirty="0">
              <a:solidFill>
                <a:srgbClr val="C00000"/>
              </a:solidFill>
              <a:latin typeface="+mn-lt"/>
            </a:endParaRPr>
          </a:p>
          <a:p>
            <a:endParaRPr lang="en-US" sz="3200" dirty="0">
              <a:solidFill>
                <a:srgbClr val="C00000"/>
              </a:solidFill>
              <a:latin typeface="+mn-lt"/>
            </a:endParaRPr>
          </a:p>
          <a:p>
            <a:endParaRPr lang="en-US" sz="2800" dirty="0">
              <a:solidFill>
                <a:srgbClr val="C00000"/>
              </a:solidFill>
              <a:latin typeface="+mn-lt"/>
            </a:endParaRPr>
          </a:p>
          <a:p>
            <a:endParaRPr lang="en-US" sz="2800" dirty="0">
              <a:solidFill>
                <a:srgbClr val="C00000"/>
              </a:solidFill>
              <a:latin typeface="+mn-lt"/>
            </a:endParaRPr>
          </a:p>
          <a:p>
            <a:endParaRPr lang="en-US" sz="2800" dirty="0">
              <a:solidFill>
                <a:srgbClr val="C00000"/>
              </a:solidFill>
              <a:latin typeface="+mn-lt"/>
            </a:endParaRPr>
          </a:p>
          <a:p>
            <a:endParaRPr lang="en-US" sz="2800" dirty="0">
              <a:solidFill>
                <a:srgbClr val="C00000"/>
              </a:solidFill>
              <a:latin typeface="+mn-lt"/>
            </a:endParaRPr>
          </a:p>
          <a:p>
            <a:endParaRPr lang="en-US" sz="2800" dirty="0">
              <a:solidFill>
                <a:srgbClr val="C00000"/>
              </a:solidFill>
              <a:latin typeface="+mn-lt"/>
            </a:endParaRPr>
          </a:p>
          <a:p>
            <a:endParaRPr lang="en-US" sz="2800" dirty="0">
              <a:solidFill>
                <a:srgbClr val="C00000"/>
              </a:solidFill>
              <a:latin typeface="+mn-lt"/>
            </a:endParaRPr>
          </a:p>
          <a:p>
            <a:endParaRPr lang="en-US" sz="2800" dirty="0">
              <a:solidFill>
                <a:srgbClr val="C00000"/>
              </a:solidFill>
              <a:latin typeface="+mn-lt"/>
            </a:endParaRPr>
          </a:p>
          <a:p>
            <a:endParaRPr lang="en-US" sz="2800" dirty="0">
              <a:solidFill>
                <a:srgbClr val="C00000"/>
              </a:solidFill>
              <a:latin typeface="+mn-lt"/>
            </a:endParaRPr>
          </a:p>
          <a:p>
            <a:endParaRPr lang="en-US" sz="2800" dirty="0">
              <a:solidFill>
                <a:srgbClr val="C00000"/>
              </a:solidFill>
              <a:latin typeface="+mn-lt"/>
            </a:endParaRPr>
          </a:p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At LDL&lt;70 mg/dl, alirocumab reduces MACE on top of statins </a:t>
            </a:r>
          </a:p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only in patients with at least mildly elevated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Lp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(a) </a:t>
            </a:r>
            <a:endParaRPr lang="el-GR" sz="28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50A8F-A0E3-4EB3-BB18-741ADD32D8BD}"/>
              </a:ext>
            </a:extLst>
          </p:cNvPr>
          <p:cNvSpPr txBox="1"/>
          <p:nvPr/>
        </p:nvSpPr>
        <p:spPr>
          <a:xfrm>
            <a:off x="9494195" y="6581001"/>
            <a:ext cx="2697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Schwartz et al. J Am Coll </a:t>
            </a:r>
            <a:r>
              <a:rPr lang="de-DE" sz="1200" dirty="0" err="1"/>
              <a:t>Cardiol</a:t>
            </a:r>
            <a:r>
              <a:rPr lang="de-DE" sz="1200" dirty="0"/>
              <a:t> 2021</a:t>
            </a:r>
            <a:endParaRPr lang="en-US" sz="12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CEA62D5-4315-4B23-BF1D-FBF218A42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95" y="1517515"/>
            <a:ext cx="6075077" cy="53404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DC4A3C-127A-47EC-87B8-300ADCD006FE}"/>
              </a:ext>
            </a:extLst>
          </p:cNvPr>
          <p:cNvSpPr txBox="1"/>
          <p:nvPr/>
        </p:nvSpPr>
        <p:spPr>
          <a:xfrm>
            <a:off x="220026" y="2312050"/>
            <a:ext cx="232653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Patients with recent ACS on optimized statin therapy and LDL-C &lt;70 mg/dl </a:t>
            </a:r>
            <a:endParaRPr lang="el-GR" dirty="0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49387EC7-233A-4C5B-B00A-BDA65DB0DD22}"/>
              </a:ext>
            </a:extLst>
          </p:cNvPr>
          <p:cNvSpPr txBox="1"/>
          <p:nvPr/>
        </p:nvSpPr>
        <p:spPr>
          <a:xfrm>
            <a:off x="0" y="849435"/>
            <a:ext cx="2648036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i="0" u="none" strike="noStrike" baseline="0" dirty="0">
                <a:solidFill>
                  <a:schemeClr val="bg1"/>
                </a:solidFill>
                <a:latin typeface="OTNEJMQuadraat"/>
              </a:rPr>
              <a:t>Monoclonal antibody</a:t>
            </a:r>
          </a:p>
          <a:p>
            <a:pPr algn="ctr"/>
            <a:r>
              <a:rPr lang="en-US" sz="2000" b="0" i="0" u="none" strike="noStrike" baseline="0" dirty="0">
                <a:solidFill>
                  <a:schemeClr val="bg1"/>
                </a:solidFill>
                <a:latin typeface="OTNEJMQuadraat"/>
              </a:rPr>
              <a:t>target: </a:t>
            </a:r>
            <a:r>
              <a:rPr lang="en-US" sz="2000" dirty="0">
                <a:solidFill>
                  <a:schemeClr val="bg1"/>
                </a:solidFill>
                <a:latin typeface="OTNEJMQuadraat"/>
              </a:rPr>
              <a:t>PCSK9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2D4BDD1-0F57-401A-880C-A1099BB4C4C7}"/>
              </a:ext>
            </a:extLst>
          </p:cNvPr>
          <p:cNvSpPr/>
          <p:nvPr/>
        </p:nvSpPr>
        <p:spPr>
          <a:xfrm>
            <a:off x="2633953" y="2785820"/>
            <a:ext cx="5025326" cy="12863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1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CCE75E-3937-45D1-B343-D5ADA13C21BA}"/>
              </a:ext>
            </a:extLst>
          </p:cNvPr>
          <p:cNvSpPr txBox="1">
            <a:spLocks/>
          </p:cNvSpPr>
          <p:nvPr/>
        </p:nvSpPr>
        <p:spPr>
          <a:xfrm>
            <a:off x="0" y="19116"/>
            <a:ext cx="12191999" cy="8466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No additional beneficial effect of Alirocumab achieved at 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LDL-C &lt;25mg/dl </a:t>
            </a:r>
          </a:p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compared to to LDL-C 25-50 mg/dl</a:t>
            </a:r>
            <a:endParaRPr lang="el-GR" sz="28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50A8F-A0E3-4EB3-BB18-741ADD32D8BD}"/>
              </a:ext>
            </a:extLst>
          </p:cNvPr>
          <p:cNvSpPr txBox="1"/>
          <p:nvPr/>
        </p:nvSpPr>
        <p:spPr>
          <a:xfrm>
            <a:off x="10029217" y="6588971"/>
            <a:ext cx="2162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Schwartz et al. Circulation 2021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94E37FB-4AE6-493B-9DF2-6D935DBD8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91" y="1025409"/>
            <a:ext cx="6828817" cy="5702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BF2EC0-EDE0-4C00-BACB-6DFF8BE43859}"/>
              </a:ext>
            </a:extLst>
          </p:cNvPr>
          <p:cNvSpPr txBox="1"/>
          <p:nvPr/>
        </p:nvSpPr>
        <p:spPr>
          <a:xfrm>
            <a:off x="428017" y="6225702"/>
            <a:ext cx="2402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ALI = Alirocumab</a:t>
            </a:r>
          </a:p>
          <a:p>
            <a:r>
              <a:rPr lang="en-US" sz="1100" dirty="0"/>
              <a:t>PBO = Placebo</a:t>
            </a:r>
            <a:endParaRPr lang="el-GR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F5EEB-F22C-4568-B859-2E62A6258F56}"/>
              </a:ext>
            </a:extLst>
          </p:cNvPr>
          <p:cNvSpPr txBox="1"/>
          <p:nvPr/>
        </p:nvSpPr>
        <p:spPr>
          <a:xfrm>
            <a:off x="3569471" y="1586169"/>
            <a:ext cx="174935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Patients with recent ACS</a:t>
            </a:r>
            <a:endParaRPr lang="el-GR" sz="1600" dirty="0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51C66E0-404F-4D17-A85F-9F2F1E3B12BC}"/>
              </a:ext>
            </a:extLst>
          </p:cNvPr>
          <p:cNvSpPr txBox="1"/>
          <p:nvPr/>
        </p:nvSpPr>
        <p:spPr>
          <a:xfrm>
            <a:off x="0" y="878283"/>
            <a:ext cx="2631486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i="0" u="none" strike="noStrike" baseline="0" dirty="0">
                <a:solidFill>
                  <a:schemeClr val="bg1"/>
                </a:solidFill>
                <a:latin typeface="OTNEJMQuadraat"/>
              </a:rPr>
              <a:t>Monoclonal antibody</a:t>
            </a:r>
          </a:p>
          <a:p>
            <a:pPr algn="ctr"/>
            <a:r>
              <a:rPr lang="en-US" sz="2000" b="0" i="0" u="none" strike="noStrike" baseline="0" dirty="0">
                <a:solidFill>
                  <a:schemeClr val="bg1"/>
                </a:solidFill>
                <a:latin typeface="OTNEJMQuadraat"/>
              </a:rPr>
              <a:t>target: </a:t>
            </a:r>
            <a:r>
              <a:rPr lang="en-US" sz="2000" dirty="0">
                <a:solidFill>
                  <a:schemeClr val="bg1"/>
                </a:solidFill>
                <a:latin typeface="OTNEJMQuadraat"/>
              </a:rPr>
              <a:t>PCSK9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61883FBC-15E4-4E72-8CF8-10010E936C3F}"/>
              </a:ext>
            </a:extLst>
          </p:cNvPr>
          <p:cNvSpPr/>
          <p:nvPr/>
        </p:nvSpPr>
        <p:spPr>
          <a:xfrm>
            <a:off x="6910871" y="2085329"/>
            <a:ext cx="2710100" cy="62477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E13731-B4EF-4902-9061-16F35E67EA01}"/>
              </a:ext>
            </a:extLst>
          </p:cNvPr>
          <p:cNvSpPr/>
          <p:nvPr/>
        </p:nvSpPr>
        <p:spPr>
          <a:xfrm>
            <a:off x="6520153" y="5584066"/>
            <a:ext cx="3290274" cy="10725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5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CCE75E-3937-45D1-B343-D5ADA13C21BA}"/>
              </a:ext>
            </a:extLst>
          </p:cNvPr>
          <p:cNvSpPr txBox="1">
            <a:spLocks/>
          </p:cNvSpPr>
          <p:nvPr/>
        </p:nvSpPr>
        <p:spPr>
          <a:xfrm>
            <a:off x="0" y="19116"/>
            <a:ext cx="12191999" cy="953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C00000"/>
                </a:solidFill>
                <a:latin typeface="+mn-lt"/>
              </a:rPr>
              <a:t>Anacetrapib</a:t>
            </a:r>
            <a:r>
              <a:rPr lang="en-US" sz="3200" dirty="0">
                <a:solidFill>
                  <a:srgbClr val="C00000"/>
                </a:solidFill>
                <a:latin typeface="+mn-lt"/>
              </a:rPr>
              <a:t> confers extended reduction in major coronary events in patients with established ASCVD</a:t>
            </a:r>
            <a:endParaRPr lang="el-GR" sz="32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50A8F-A0E3-4EB3-BB18-741ADD32D8BD}"/>
              </a:ext>
            </a:extLst>
          </p:cNvPr>
          <p:cNvSpPr txBox="1"/>
          <p:nvPr/>
        </p:nvSpPr>
        <p:spPr>
          <a:xfrm>
            <a:off x="9920748" y="6538131"/>
            <a:ext cx="2271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Sammons et al. Eur Heart J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A49A4C-5B2D-4E96-BD7A-E3CF63106F65}"/>
              </a:ext>
            </a:extLst>
          </p:cNvPr>
          <p:cNvSpPr/>
          <p:nvPr/>
        </p:nvSpPr>
        <p:spPr>
          <a:xfrm>
            <a:off x="3528970" y="1386438"/>
            <a:ext cx="1544475" cy="68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3D3C5-0C2D-496F-AE00-9A8B0E08D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006" y="2158830"/>
            <a:ext cx="7157988" cy="4707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C0FACB-0638-44C3-8369-519B1EF753E0}"/>
              </a:ext>
            </a:extLst>
          </p:cNvPr>
          <p:cNvSpPr txBox="1"/>
          <p:nvPr/>
        </p:nvSpPr>
        <p:spPr>
          <a:xfrm>
            <a:off x="1753410" y="1745084"/>
            <a:ext cx="8685179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26,129 patients of REVEAL study after cessation of randomly allocated treatment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2179A279-4505-401E-8A47-10A6A57DA208}"/>
              </a:ext>
            </a:extLst>
          </p:cNvPr>
          <p:cNvSpPr txBox="1"/>
          <p:nvPr/>
        </p:nvSpPr>
        <p:spPr>
          <a:xfrm>
            <a:off x="0" y="982710"/>
            <a:ext cx="3181463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Cholesteryl ester transfer protein (CETP) inhibitor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3C67B9-7D2F-4C51-B48A-02BADCC14B1D}"/>
              </a:ext>
            </a:extLst>
          </p:cNvPr>
          <p:cNvSpPr txBox="1"/>
          <p:nvPr/>
        </p:nvSpPr>
        <p:spPr>
          <a:xfrm>
            <a:off x="6611125" y="4705492"/>
            <a:ext cx="11426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+20% RR reduction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0D9656-B1C5-47C0-AF9A-5B52C809CBC2}"/>
              </a:ext>
            </a:extLst>
          </p:cNvPr>
          <p:cNvSpPr txBox="1"/>
          <p:nvPr/>
        </p:nvSpPr>
        <p:spPr>
          <a:xfrm>
            <a:off x="5073445" y="5532314"/>
            <a:ext cx="1165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treatment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34D9A1-6A10-4018-8DEB-4A69DA9D6D66}"/>
              </a:ext>
            </a:extLst>
          </p:cNvPr>
          <p:cNvSpPr txBox="1"/>
          <p:nvPr/>
        </p:nvSpPr>
        <p:spPr>
          <a:xfrm>
            <a:off x="6437348" y="5532314"/>
            <a:ext cx="14902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No treatment</a:t>
            </a:r>
          </a:p>
        </p:txBody>
      </p:sp>
    </p:spTree>
    <p:extLst>
      <p:ext uri="{BB962C8B-B14F-4D97-AF65-F5344CB8AC3E}">
        <p14:creationId xmlns:p14="http://schemas.microsoft.com/office/powerpoint/2010/main" val="231943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CCE75E-3937-45D1-B343-D5ADA13C21BA}"/>
              </a:ext>
            </a:extLst>
          </p:cNvPr>
          <p:cNvSpPr txBox="1">
            <a:spLocks/>
          </p:cNvSpPr>
          <p:nvPr/>
        </p:nvSpPr>
        <p:spPr>
          <a:xfrm>
            <a:off x="0" y="19116"/>
            <a:ext cx="12191999" cy="953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+mn-lt"/>
              </a:rPr>
              <a:t>Rosuvastatin reduce MACE for at least 3 years after cessation of treatment in patients at moderate CV risk</a:t>
            </a:r>
            <a:endParaRPr lang="el-GR" sz="32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50A8F-A0E3-4EB3-BB18-741ADD32D8BD}"/>
              </a:ext>
            </a:extLst>
          </p:cNvPr>
          <p:cNvSpPr txBox="1"/>
          <p:nvPr/>
        </p:nvSpPr>
        <p:spPr>
          <a:xfrm>
            <a:off x="10077254" y="6538131"/>
            <a:ext cx="211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Bosch et al. Eur Heart J 2021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04A681-1E72-44FE-810F-C97F5458D56D}"/>
              </a:ext>
            </a:extLst>
          </p:cNvPr>
          <p:cNvSpPr txBox="1"/>
          <p:nvPr/>
        </p:nvSpPr>
        <p:spPr>
          <a:xfrm>
            <a:off x="0" y="968432"/>
            <a:ext cx="1219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(HOPE)-3 study: 9,326 patients without established CVD, with at least one CVD factor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A49A4C-5B2D-4E96-BD7A-E3CF63106F65}"/>
              </a:ext>
            </a:extLst>
          </p:cNvPr>
          <p:cNvSpPr/>
          <p:nvPr/>
        </p:nvSpPr>
        <p:spPr>
          <a:xfrm>
            <a:off x="3528970" y="1386438"/>
            <a:ext cx="1544475" cy="68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DC3E10-6925-4D1D-A8DC-4C9B0D3D5E64}"/>
              </a:ext>
            </a:extLst>
          </p:cNvPr>
          <p:cNvSpPr/>
          <p:nvPr/>
        </p:nvSpPr>
        <p:spPr>
          <a:xfrm>
            <a:off x="8784032" y="2417720"/>
            <a:ext cx="3289357" cy="1139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dirty="0">
                <a:solidFill>
                  <a:schemeClr val="tx1"/>
                </a:solidFill>
              </a:rPr>
              <a:t>CVD factors for inclusion: </a:t>
            </a:r>
            <a:r>
              <a:rPr lang="en-US" sz="1400" dirty="0">
                <a:solidFill>
                  <a:schemeClr val="tx1"/>
                </a:solidFill>
              </a:rPr>
              <a:t>elevated waist-to-hip ratio, current smoking,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</a:rPr>
              <a:t>impaired fasting glucose, impaired glucose tolerance or diabetes requiring only diet control, estimated GFR 45-60 mL/min/1.73 m2 and family history of premature heart disease in first degree relatives.</a:t>
            </a:r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3E76B-3224-433F-90EA-4C3FC0F18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271" y="1462057"/>
            <a:ext cx="5210562" cy="428485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C546BE4-C8DA-4C4D-AEF0-3178D6C29FCF}"/>
              </a:ext>
            </a:extLst>
          </p:cNvPr>
          <p:cNvSpPr txBox="1"/>
          <p:nvPr/>
        </p:nvSpPr>
        <p:spPr>
          <a:xfrm>
            <a:off x="5185166" y="5989118"/>
            <a:ext cx="238851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+17- 20% RR reduction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D24FDE-E68F-4DD2-8F5E-9C237FDA928D}"/>
              </a:ext>
            </a:extLst>
          </p:cNvPr>
          <p:cNvSpPr txBox="1"/>
          <p:nvPr/>
        </p:nvSpPr>
        <p:spPr>
          <a:xfrm>
            <a:off x="5015519" y="4369661"/>
            <a:ext cx="1165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treatment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564A9F-5FB5-482F-9BA3-1BF253074B68}"/>
              </a:ext>
            </a:extLst>
          </p:cNvPr>
          <p:cNvSpPr txBox="1"/>
          <p:nvPr/>
        </p:nvSpPr>
        <p:spPr>
          <a:xfrm>
            <a:off x="6379422" y="4369661"/>
            <a:ext cx="14902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No treatment</a:t>
            </a:r>
          </a:p>
        </p:txBody>
      </p:sp>
    </p:spTree>
    <p:extLst>
      <p:ext uri="{BB962C8B-B14F-4D97-AF65-F5344CB8AC3E}">
        <p14:creationId xmlns:p14="http://schemas.microsoft.com/office/powerpoint/2010/main" val="397870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CCE75E-3937-45D1-B343-D5ADA13C21BA}"/>
              </a:ext>
            </a:extLst>
          </p:cNvPr>
          <p:cNvSpPr txBox="1">
            <a:spLocks/>
          </p:cNvSpPr>
          <p:nvPr/>
        </p:nvSpPr>
        <p:spPr>
          <a:xfrm>
            <a:off x="0" y="19116"/>
            <a:ext cx="12191999" cy="953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+mn-lt"/>
              </a:rPr>
              <a:t>Discontinuation of statins increases CV outcomes </a:t>
            </a:r>
          </a:p>
          <a:p>
            <a:r>
              <a:rPr lang="en-US" sz="3200" dirty="0">
                <a:solidFill>
                  <a:srgbClr val="C00000"/>
                </a:solidFill>
                <a:latin typeface="+mn-lt"/>
              </a:rPr>
              <a:t>in elderly patients with polypharmacy</a:t>
            </a:r>
            <a:endParaRPr lang="el-GR" sz="32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50A8F-A0E3-4EB3-BB18-741ADD32D8BD}"/>
              </a:ext>
            </a:extLst>
          </p:cNvPr>
          <p:cNvSpPr txBox="1"/>
          <p:nvPr/>
        </p:nvSpPr>
        <p:spPr>
          <a:xfrm>
            <a:off x="9537290" y="6538131"/>
            <a:ext cx="2654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Rea et al. JAMA Network Open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A49A4C-5B2D-4E96-BD7A-E3CF63106F65}"/>
              </a:ext>
            </a:extLst>
          </p:cNvPr>
          <p:cNvSpPr/>
          <p:nvPr/>
        </p:nvSpPr>
        <p:spPr>
          <a:xfrm>
            <a:off x="3528970" y="1386438"/>
            <a:ext cx="1544475" cy="68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3388C-E18A-4FD8-BEC4-E3360841E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6390"/>
          <a:stretch/>
        </p:blipFill>
        <p:spPr>
          <a:xfrm>
            <a:off x="137651" y="1004276"/>
            <a:ext cx="7934632" cy="55023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3B3950-C940-4B60-9EC3-5F0B0D3EDC4A}"/>
              </a:ext>
            </a:extLst>
          </p:cNvPr>
          <p:cNvSpPr txBox="1"/>
          <p:nvPr/>
        </p:nvSpPr>
        <p:spPr>
          <a:xfrm>
            <a:off x="8072283" y="5799466"/>
            <a:ext cx="383458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Composite CV outcome: </a:t>
            </a:r>
            <a:r>
              <a:rPr lang="en-US" sz="1400" dirty="0"/>
              <a:t>hospital admission for CV causes (cerebrovascular disease, heart failure, or ischemic heart disease)</a:t>
            </a:r>
            <a:endParaRPr lang="el-GR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EE32DE-3DB5-4ACE-AA28-82A6A14AE244}"/>
              </a:ext>
            </a:extLst>
          </p:cNvPr>
          <p:cNvSpPr/>
          <p:nvPr/>
        </p:nvSpPr>
        <p:spPr>
          <a:xfrm>
            <a:off x="137651" y="3254477"/>
            <a:ext cx="7678994" cy="540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395D39-A259-43A7-8857-E2F801FBE05C}"/>
              </a:ext>
            </a:extLst>
          </p:cNvPr>
          <p:cNvSpPr/>
          <p:nvPr/>
        </p:nvSpPr>
        <p:spPr>
          <a:xfrm>
            <a:off x="137651" y="3795251"/>
            <a:ext cx="7678994" cy="540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13D9D8-388B-4C06-9F03-2FDD227F4861}"/>
              </a:ext>
            </a:extLst>
          </p:cNvPr>
          <p:cNvSpPr/>
          <p:nvPr/>
        </p:nvSpPr>
        <p:spPr>
          <a:xfrm>
            <a:off x="137651" y="4336025"/>
            <a:ext cx="7678994" cy="540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A7267-7B38-4C5E-BFD2-60FBC6531D70}"/>
              </a:ext>
            </a:extLst>
          </p:cNvPr>
          <p:cNvSpPr/>
          <p:nvPr/>
        </p:nvSpPr>
        <p:spPr>
          <a:xfrm>
            <a:off x="-644815" y="5881070"/>
            <a:ext cx="3687097" cy="404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ED: emergency department 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7904CF-E246-4DDB-8D8C-101FC756C948}"/>
              </a:ext>
            </a:extLst>
          </p:cNvPr>
          <p:cNvSpPr txBox="1"/>
          <p:nvPr/>
        </p:nvSpPr>
        <p:spPr>
          <a:xfrm>
            <a:off x="8254182" y="1285320"/>
            <a:ext cx="3903406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Calibri" panose="020F0502020204030204" pitchFamily="34" charset="0"/>
              </a:rPr>
              <a:t>29,047 patients &gt;65 years who were receiving uninterrupted treatment with statins, blood pressure–lowering, antidiabetic, and antiplatelet agents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BD159D-0A14-4B0D-AB86-83C97FCEAB08}"/>
              </a:ext>
            </a:extLst>
          </p:cNvPr>
          <p:cNvSpPr/>
          <p:nvPr/>
        </p:nvSpPr>
        <p:spPr>
          <a:xfrm>
            <a:off x="137651" y="2172929"/>
            <a:ext cx="7678994" cy="540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D21C3-FBDD-490A-82A0-66CEDDC2AF9A}"/>
              </a:ext>
            </a:extLst>
          </p:cNvPr>
          <p:cNvSpPr txBox="1"/>
          <p:nvPr/>
        </p:nvSpPr>
        <p:spPr>
          <a:xfrm>
            <a:off x="5310553" y="6407675"/>
            <a:ext cx="18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years follow-up</a:t>
            </a:r>
          </a:p>
        </p:txBody>
      </p:sp>
    </p:spTree>
    <p:extLst>
      <p:ext uri="{BB962C8B-B14F-4D97-AF65-F5344CB8AC3E}">
        <p14:creationId xmlns:p14="http://schemas.microsoft.com/office/powerpoint/2010/main" val="307656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70B5FA-D729-4FAB-850B-BC1DABD17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670" y="2071498"/>
            <a:ext cx="10433024" cy="1236656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bg1"/>
                </a:solidFill>
              </a:rPr>
              <a:t>Νεότερα δεδομένα στην αντιμετώπιση της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l-GR" sz="3600" b="1" dirty="0" err="1">
                <a:solidFill>
                  <a:schemeClr val="bg1"/>
                </a:solidFill>
              </a:rPr>
              <a:t>υπερτριγλυκεριδαιμίας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93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1332</Words>
  <Application>Microsoft Office PowerPoint</Application>
  <PresentationFormat>Widescreen</PresentationFormat>
  <Paragraphs>189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AdvP6F00</vt:lpstr>
      <vt:lpstr>Arial</vt:lpstr>
      <vt:lpstr>Calibri</vt:lpstr>
      <vt:lpstr>Calibri Light</vt:lpstr>
      <vt:lpstr>GuardianSansGR-Regular</vt:lpstr>
      <vt:lpstr>OTNEJMQuadraat</vt:lpstr>
      <vt:lpstr>Office Theme</vt:lpstr>
      <vt:lpstr>  Δυσλιπιδαιμίες   ΘΕΡΑΠΕΥΤΙΚΕΣ ΕΞΕΛΙΞΕΙΣ 2022</vt:lpstr>
      <vt:lpstr>Νεότερα δεδομένα στην αντιμετώπιση της υπερχοληστεριναιμίας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Νεότερα δεδομένα στην αντιμετώπιση της υπερτριγλυκεριδαιμίας</vt:lpstr>
      <vt:lpstr>PowerPoint Presentation</vt:lpstr>
      <vt:lpstr>PowerPoint Presentation</vt:lpstr>
      <vt:lpstr>Παρενέργειες στατινών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Dimitrios Delialis</dc:creator>
  <cp:lastModifiedBy>Kimon Stamatelopoulos</cp:lastModifiedBy>
  <cp:revision>2</cp:revision>
  <dcterms:created xsi:type="dcterms:W3CDTF">2022-01-25T14:59:03Z</dcterms:created>
  <dcterms:modified xsi:type="dcterms:W3CDTF">2022-04-16T02:57:14Z</dcterms:modified>
</cp:coreProperties>
</file>